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  <p:sldMasterId id="2147483864" r:id="rId2"/>
    <p:sldMasterId id="2147483882" r:id="rId3"/>
  </p:sldMasterIdLst>
  <p:notesMasterIdLst>
    <p:notesMasterId r:id="rId30"/>
  </p:notesMasterIdLst>
  <p:sldIdLst>
    <p:sldId id="256" r:id="rId4"/>
    <p:sldId id="258" r:id="rId5"/>
    <p:sldId id="259" r:id="rId6"/>
    <p:sldId id="285" r:id="rId7"/>
    <p:sldId id="257" r:id="rId8"/>
    <p:sldId id="261" r:id="rId9"/>
    <p:sldId id="268" r:id="rId10"/>
    <p:sldId id="265" r:id="rId11"/>
    <p:sldId id="266" r:id="rId12"/>
    <p:sldId id="270" r:id="rId13"/>
    <p:sldId id="263" r:id="rId14"/>
    <p:sldId id="271" r:id="rId15"/>
    <p:sldId id="272" r:id="rId16"/>
    <p:sldId id="267" r:id="rId17"/>
    <p:sldId id="264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7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fgelevan211@gmail.com" initials="" lastIdx="1" clrIdx="0">
    <p:extLst>
      <p:ext uri="{19B8F6BF-5375-455C-9EA6-DF929625EA0E}">
        <p15:presenceInfo xmlns:p15="http://schemas.microsoft.com/office/powerpoint/2012/main" userId="2773301f86a4f85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C4"/>
    <a:srgbClr val="B6AB8C"/>
    <a:srgbClr val="00204F"/>
    <a:srgbClr val="002465"/>
    <a:srgbClr val="E4DFD4"/>
    <a:srgbClr val="D0E8D3"/>
    <a:srgbClr val="7A325D"/>
    <a:srgbClr val="FFC6C6"/>
    <a:srgbClr val="FFFFFF"/>
    <a:srgbClr val="4D4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image" Target="../media/image113.jpg"/><Relationship Id="rId5" Type="http://schemas.openxmlformats.org/officeDocument/2006/relationships/image" Target="../media/image117.png"/><Relationship Id="rId4" Type="http://schemas.openxmlformats.org/officeDocument/2006/relationships/image" Target="../media/image116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image" Target="../media/image113.jpg"/><Relationship Id="rId5" Type="http://schemas.openxmlformats.org/officeDocument/2006/relationships/image" Target="../media/image117.png"/><Relationship Id="rId4" Type="http://schemas.openxmlformats.org/officeDocument/2006/relationships/image" Target="../media/image11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A2C78A-AF46-48A8-90DC-E2C89226DE8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uk-UA"/>
        </a:p>
      </dgm:t>
    </dgm:pt>
    <dgm:pt modelId="{4EAE8C30-9201-4441-840D-D438EEA3A997}">
      <dgm:prSet phldrT="[Текст]" phldr="1"/>
      <dgm:spPr/>
      <dgm:t>
        <a:bodyPr vert="wordArtVert"/>
        <a:lstStyle/>
        <a:p>
          <a:endParaRPr lang="uk-UA" dirty="0"/>
        </a:p>
      </dgm:t>
    </dgm:pt>
    <dgm:pt modelId="{DE608F3B-59F0-4FCB-A1DC-B112715B13F3}" type="parTrans" cxnId="{24A19591-9D3C-4D25-9B6F-BDCF4F0B744D}">
      <dgm:prSet/>
      <dgm:spPr/>
      <dgm:t>
        <a:bodyPr/>
        <a:lstStyle/>
        <a:p>
          <a:endParaRPr lang="uk-UA"/>
        </a:p>
      </dgm:t>
    </dgm:pt>
    <dgm:pt modelId="{2E7A6716-3EFE-43AA-9D1D-936495EC0C42}" type="sibTrans" cxnId="{24A19591-9D3C-4D25-9B6F-BDCF4F0B744D}">
      <dgm:prSet/>
      <dgm:spPr/>
      <dgm:t>
        <a:bodyPr/>
        <a:lstStyle/>
        <a:p>
          <a:endParaRPr lang="uk-UA"/>
        </a:p>
      </dgm:t>
    </dgm:pt>
    <dgm:pt modelId="{A9D3851F-D30E-47AB-A565-521A68107E50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uk-UA" sz="2000" b="1" dirty="0">
              <a:latin typeface="Calibri" panose="020F0502020204030204" pitchFamily="34" charset="0"/>
              <a:cs typeface="Calibri" panose="020F0502020204030204" pitchFamily="34" charset="0"/>
            </a:rPr>
            <a:t>Глибоке розуміння кожного учня</a:t>
          </a:r>
        </a:p>
      </dgm:t>
    </dgm:pt>
    <dgm:pt modelId="{D7889FEA-8541-4FBD-8B55-DF0575613804}" type="parTrans" cxnId="{08E16D60-3439-46F7-96F7-36D46353586B}">
      <dgm:prSet/>
      <dgm:spPr/>
      <dgm:t>
        <a:bodyPr/>
        <a:lstStyle/>
        <a:p>
          <a:endParaRPr lang="uk-UA"/>
        </a:p>
      </dgm:t>
    </dgm:pt>
    <dgm:pt modelId="{50721F4F-C467-48E7-A4A6-B1FAAE0414B6}" type="sibTrans" cxnId="{08E16D60-3439-46F7-96F7-36D46353586B}">
      <dgm:prSet/>
      <dgm:spPr/>
      <dgm:t>
        <a:bodyPr/>
        <a:lstStyle/>
        <a:p>
          <a:endParaRPr lang="uk-UA"/>
        </a:p>
      </dgm:t>
    </dgm:pt>
    <dgm:pt modelId="{D4664900-0A19-4143-855D-CCB247371F6D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uk-UA" sz="2000" b="1" dirty="0">
              <a:latin typeface="Calibri" panose="020F0502020204030204" pitchFamily="34" charset="0"/>
              <a:cs typeface="Calibri" panose="020F0502020204030204" pitchFamily="34" charset="0"/>
            </a:rPr>
            <a:t>Різноманітні форми уроків, завдання різного рівня складності</a:t>
          </a:r>
        </a:p>
      </dgm:t>
    </dgm:pt>
    <dgm:pt modelId="{2C0CBD1C-30E8-4D2E-971A-A27F4AEA5415}" type="parTrans" cxnId="{4F2B264D-6C42-40FF-B181-24E418ABADEB}">
      <dgm:prSet/>
      <dgm:spPr/>
      <dgm:t>
        <a:bodyPr/>
        <a:lstStyle/>
        <a:p>
          <a:endParaRPr lang="uk-UA"/>
        </a:p>
      </dgm:t>
    </dgm:pt>
    <dgm:pt modelId="{B3E524D0-2296-424D-BBC9-1460F6F0B46A}" type="sibTrans" cxnId="{4F2B264D-6C42-40FF-B181-24E418ABADEB}">
      <dgm:prSet/>
      <dgm:spPr/>
      <dgm:t>
        <a:bodyPr/>
        <a:lstStyle/>
        <a:p>
          <a:endParaRPr lang="uk-UA"/>
        </a:p>
      </dgm:t>
    </dgm:pt>
    <dgm:pt modelId="{6F4CD5AE-4B1F-4CEF-A916-E316F996611F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uk-UA" sz="2000" b="1" dirty="0">
              <a:latin typeface="Calibri" panose="020F0502020204030204" pitchFamily="34" charset="0"/>
              <a:cs typeface="Calibri" panose="020F0502020204030204" pitchFamily="34" charset="0"/>
            </a:rPr>
            <a:t>Застосування інноваційних технологій. Сайт «Вчитися – цікаво!». Перевернуте навчання</a:t>
          </a:r>
        </a:p>
      </dgm:t>
    </dgm:pt>
    <dgm:pt modelId="{A7AAF3DB-F24F-46DB-A362-4EC15FFC583C}" type="parTrans" cxnId="{A5435975-4E6B-41CB-8291-645AEB0DF808}">
      <dgm:prSet/>
      <dgm:spPr/>
      <dgm:t>
        <a:bodyPr/>
        <a:lstStyle/>
        <a:p>
          <a:endParaRPr lang="uk-UA"/>
        </a:p>
      </dgm:t>
    </dgm:pt>
    <dgm:pt modelId="{B7D9D5C7-BDC4-4EAF-B651-8BFBEB97C163}" type="sibTrans" cxnId="{A5435975-4E6B-41CB-8291-645AEB0DF808}">
      <dgm:prSet/>
      <dgm:spPr/>
      <dgm:t>
        <a:bodyPr/>
        <a:lstStyle/>
        <a:p>
          <a:endParaRPr lang="uk-UA"/>
        </a:p>
      </dgm:t>
    </dgm:pt>
    <dgm:pt modelId="{711627E9-7811-4646-BC7A-8C94B9ACECBA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uk-UA" sz="2000" b="1" dirty="0">
              <a:latin typeface="Calibri" panose="020F0502020204030204" pitchFamily="34" charset="0"/>
              <a:cs typeface="Calibri" panose="020F0502020204030204" pitchFamily="34" charset="0"/>
            </a:rPr>
            <a:t>Навчання через співпрацю, щоб вчитися один в одного.</a:t>
          </a:r>
        </a:p>
      </dgm:t>
    </dgm:pt>
    <dgm:pt modelId="{D9C35BD2-7828-4619-80B6-0690B6DA1467}" type="parTrans" cxnId="{9DF7EC34-2F7E-44EF-85F7-500FE557641D}">
      <dgm:prSet/>
      <dgm:spPr/>
      <dgm:t>
        <a:bodyPr/>
        <a:lstStyle/>
        <a:p>
          <a:endParaRPr lang="uk-UA"/>
        </a:p>
      </dgm:t>
    </dgm:pt>
    <dgm:pt modelId="{4CBD3737-1040-4DE8-96F8-0992D5203143}" type="sibTrans" cxnId="{9DF7EC34-2F7E-44EF-85F7-500FE557641D}">
      <dgm:prSet/>
      <dgm:spPr/>
      <dgm:t>
        <a:bodyPr/>
        <a:lstStyle/>
        <a:p>
          <a:endParaRPr lang="uk-UA"/>
        </a:p>
      </dgm:t>
    </dgm:pt>
    <dgm:pt modelId="{DFB3AFBB-E72C-495A-A551-2627C9873C6E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uk-UA" sz="2000" b="1" dirty="0">
              <a:latin typeface="Calibri" panose="020F0502020204030204" pitchFamily="34" charset="0"/>
              <a:cs typeface="Calibri" panose="020F0502020204030204" pitchFamily="34" charset="0"/>
            </a:rPr>
            <a:t>Використання інтерактивних методів, </a:t>
          </a:r>
          <a:r>
            <a:rPr lang="uk-UA" sz="2000" b="1" dirty="0" err="1">
              <a:latin typeface="Calibri" panose="020F0502020204030204" pitchFamily="34" charset="0"/>
              <a:cs typeface="Calibri" panose="020F0502020204030204" pitchFamily="34" charset="0"/>
            </a:rPr>
            <a:t>проєктів</a:t>
          </a:r>
          <a:r>
            <a:rPr lang="uk-UA" sz="2000" b="1" dirty="0">
              <a:latin typeface="Calibri" panose="020F0502020204030204" pitchFamily="34" charset="0"/>
              <a:cs typeface="Calibri" panose="020F0502020204030204" pitchFamily="34" charset="0"/>
            </a:rPr>
            <a:t>, елементи </a:t>
          </a:r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STREAM</a:t>
          </a:r>
          <a:r>
            <a:rPr lang="uk-UA" sz="2000" b="1" dirty="0">
              <a:latin typeface="Calibri" panose="020F0502020204030204" pitchFamily="34" charset="0"/>
              <a:cs typeface="Calibri" panose="020F0502020204030204" pitchFamily="34" charset="0"/>
            </a:rPr>
            <a:t>-навчання</a:t>
          </a:r>
        </a:p>
      </dgm:t>
    </dgm:pt>
    <dgm:pt modelId="{6F85310B-EDFB-404E-870E-3CCA3D56EC00}" type="parTrans" cxnId="{FA67727C-D571-44BE-AFC6-4E74F7E86F4F}">
      <dgm:prSet/>
      <dgm:spPr/>
      <dgm:t>
        <a:bodyPr/>
        <a:lstStyle/>
        <a:p>
          <a:endParaRPr lang="uk-UA"/>
        </a:p>
      </dgm:t>
    </dgm:pt>
    <dgm:pt modelId="{547D0A05-C7F1-486F-8F0C-810A6882176C}" type="sibTrans" cxnId="{FA67727C-D571-44BE-AFC6-4E74F7E86F4F}">
      <dgm:prSet/>
      <dgm:spPr/>
      <dgm:t>
        <a:bodyPr/>
        <a:lstStyle/>
        <a:p>
          <a:endParaRPr lang="uk-UA"/>
        </a:p>
      </dgm:t>
    </dgm:pt>
    <dgm:pt modelId="{3EF423B8-4780-40F5-95CB-99A794A8793A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uk-UA" sz="2000" b="1" dirty="0">
              <a:latin typeface="Calibri" panose="020F0502020204030204" pitchFamily="34" charset="0"/>
              <a:cs typeface="Calibri" panose="020F0502020204030204" pitchFamily="34" charset="0"/>
            </a:rPr>
            <a:t>Формувальне оцінювання, </a:t>
          </a:r>
          <a:r>
            <a:rPr lang="uk-UA" sz="2000" b="1" dirty="0" err="1">
              <a:latin typeface="Calibri" panose="020F0502020204030204" pitchFamily="34" charset="0"/>
              <a:cs typeface="Calibri" panose="020F0502020204030204" pitchFamily="34" charset="0"/>
            </a:rPr>
            <a:t>самооцінювання</a:t>
          </a:r>
          <a:endParaRPr lang="uk-UA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3BFE6DB-D5BB-42B6-AECF-8557ABF117B0}" type="parTrans" cxnId="{540885AF-C36F-425C-9B29-7198C80D5863}">
      <dgm:prSet/>
      <dgm:spPr/>
      <dgm:t>
        <a:bodyPr/>
        <a:lstStyle/>
        <a:p>
          <a:endParaRPr lang="uk-UA"/>
        </a:p>
      </dgm:t>
    </dgm:pt>
    <dgm:pt modelId="{0994179D-FBEE-45F1-AF1A-E93B8DA40B08}" type="sibTrans" cxnId="{540885AF-C36F-425C-9B29-7198C80D5863}">
      <dgm:prSet/>
      <dgm:spPr/>
      <dgm:t>
        <a:bodyPr/>
        <a:lstStyle/>
        <a:p>
          <a:endParaRPr lang="uk-UA"/>
        </a:p>
      </dgm:t>
    </dgm:pt>
    <dgm:pt modelId="{D6B08C63-B4E2-4CE9-8CAC-8265CD3EF828}" type="pres">
      <dgm:prSet presAssocID="{A4A2C78A-AF46-48A8-90DC-E2C89226DE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72ECF46-8E1D-4E55-9323-E835D6CAC76E}" type="pres">
      <dgm:prSet presAssocID="{4EAE8C30-9201-4441-840D-D438EEA3A997}" presName="root1" presStyleCnt="0"/>
      <dgm:spPr/>
    </dgm:pt>
    <dgm:pt modelId="{9CC830D4-7AB2-457E-A591-FDE9200EE1AA}" type="pres">
      <dgm:prSet presAssocID="{4EAE8C30-9201-4441-840D-D438EEA3A997}" presName="LevelOneTextNode" presStyleLbl="node0" presStyleIdx="0" presStyleCnt="1">
        <dgm:presLayoutVars>
          <dgm:chPref val="3"/>
        </dgm:presLayoutVars>
      </dgm:prSet>
      <dgm:spPr/>
    </dgm:pt>
    <dgm:pt modelId="{95885978-70A7-41AA-9A44-553D400E4236}" type="pres">
      <dgm:prSet presAssocID="{4EAE8C30-9201-4441-840D-D438EEA3A997}" presName="level2hierChild" presStyleCnt="0"/>
      <dgm:spPr/>
    </dgm:pt>
    <dgm:pt modelId="{961A88D2-60D4-4727-964F-37C0F21B3FD2}" type="pres">
      <dgm:prSet presAssocID="{D7889FEA-8541-4FBD-8B55-DF0575613804}" presName="conn2-1" presStyleLbl="parChTrans1D2" presStyleIdx="0" presStyleCnt="6"/>
      <dgm:spPr/>
    </dgm:pt>
    <dgm:pt modelId="{D397BF34-5402-4EE5-9CF0-D44B8CC1F200}" type="pres">
      <dgm:prSet presAssocID="{D7889FEA-8541-4FBD-8B55-DF0575613804}" presName="connTx" presStyleLbl="parChTrans1D2" presStyleIdx="0" presStyleCnt="6"/>
      <dgm:spPr/>
    </dgm:pt>
    <dgm:pt modelId="{42C9C70D-9A11-4A50-B5B0-DB22390DA95D}" type="pres">
      <dgm:prSet presAssocID="{A9D3851F-D30E-47AB-A565-521A68107E50}" presName="root2" presStyleCnt="0"/>
      <dgm:spPr/>
    </dgm:pt>
    <dgm:pt modelId="{3A79835D-90CD-4304-BDAC-AD6BEFB70E8F}" type="pres">
      <dgm:prSet presAssocID="{A9D3851F-D30E-47AB-A565-521A68107E50}" presName="LevelTwoTextNode" presStyleLbl="node2" presStyleIdx="0" presStyleCnt="6" custScaleX="301211">
        <dgm:presLayoutVars>
          <dgm:chPref val="3"/>
        </dgm:presLayoutVars>
      </dgm:prSet>
      <dgm:spPr/>
    </dgm:pt>
    <dgm:pt modelId="{52D65E1C-B7CC-4FF3-9F77-24A44FB1C5BA}" type="pres">
      <dgm:prSet presAssocID="{A9D3851F-D30E-47AB-A565-521A68107E50}" presName="level3hierChild" presStyleCnt="0"/>
      <dgm:spPr/>
    </dgm:pt>
    <dgm:pt modelId="{FBA8B845-D42D-41F8-924A-4F901B1EBF9F}" type="pres">
      <dgm:prSet presAssocID="{2C0CBD1C-30E8-4D2E-971A-A27F4AEA5415}" presName="conn2-1" presStyleLbl="parChTrans1D2" presStyleIdx="1" presStyleCnt="6"/>
      <dgm:spPr/>
    </dgm:pt>
    <dgm:pt modelId="{069B6901-B6F6-43A4-AC58-601AB3F43D54}" type="pres">
      <dgm:prSet presAssocID="{2C0CBD1C-30E8-4D2E-971A-A27F4AEA5415}" presName="connTx" presStyleLbl="parChTrans1D2" presStyleIdx="1" presStyleCnt="6"/>
      <dgm:spPr/>
    </dgm:pt>
    <dgm:pt modelId="{B4619F3A-F876-44E7-82BE-9B7CEE64C993}" type="pres">
      <dgm:prSet presAssocID="{D4664900-0A19-4143-855D-CCB247371F6D}" presName="root2" presStyleCnt="0"/>
      <dgm:spPr/>
    </dgm:pt>
    <dgm:pt modelId="{02E90CB8-43A6-42CB-9064-CBF5CE0ECF2F}" type="pres">
      <dgm:prSet presAssocID="{D4664900-0A19-4143-855D-CCB247371F6D}" presName="LevelTwoTextNode" presStyleLbl="node2" presStyleIdx="1" presStyleCnt="6" custScaleX="298656">
        <dgm:presLayoutVars>
          <dgm:chPref val="3"/>
        </dgm:presLayoutVars>
      </dgm:prSet>
      <dgm:spPr/>
    </dgm:pt>
    <dgm:pt modelId="{7E3DBBC8-D697-42DC-8ABE-5253A566F3FA}" type="pres">
      <dgm:prSet presAssocID="{D4664900-0A19-4143-855D-CCB247371F6D}" presName="level3hierChild" presStyleCnt="0"/>
      <dgm:spPr/>
    </dgm:pt>
    <dgm:pt modelId="{8C00D4A4-A60C-46D2-AA14-F048B1B3D0A7}" type="pres">
      <dgm:prSet presAssocID="{6F85310B-EDFB-404E-870E-3CCA3D56EC00}" presName="conn2-1" presStyleLbl="parChTrans1D2" presStyleIdx="2" presStyleCnt="6"/>
      <dgm:spPr/>
    </dgm:pt>
    <dgm:pt modelId="{5CB03193-7448-4990-A135-DADBE9D657B9}" type="pres">
      <dgm:prSet presAssocID="{6F85310B-EDFB-404E-870E-3CCA3D56EC00}" presName="connTx" presStyleLbl="parChTrans1D2" presStyleIdx="2" presStyleCnt="6"/>
      <dgm:spPr/>
    </dgm:pt>
    <dgm:pt modelId="{6CDDFE4F-BF1D-4D90-8F0B-BEA37F59BF4A}" type="pres">
      <dgm:prSet presAssocID="{DFB3AFBB-E72C-495A-A551-2627C9873C6E}" presName="root2" presStyleCnt="0"/>
      <dgm:spPr/>
    </dgm:pt>
    <dgm:pt modelId="{1856183E-A4CE-46DB-84CD-7758D3489398}" type="pres">
      <dgm:prSet presAssocID="{DFB3AFBB-E72C-495A-A551-2627C9873C6E}" presName="LevelTwoTextNode" presStyleLbl="node2" presStyleIdx="2" presStyleCnt="6" custScaleX="302052">
        <dgm:presLayoutVars>
          <dgm:chPref val="3"/>
        </dgm:presLayoutVars>
      </dgm:prSet>
      <dgm:spPr/>
    </dgm:pt>
    <dgm:pt modelId="{2E06FB51-3219-4DF2-AF51-FD2723DDFB22}" type="pres">
      <dgm:prSet presAssocID="{DFB3AFBB-E72C-495A-A551-2627C9873C6E}" presName="level3hierChild" presStyleCnt="0"/>
      <dgm:spPr/>
    </dgm:pt>
    <dgm:pt modelId="{43B92E06-BC6E-4844-8115-1B0D01A64918}" type="pres">
      <dgm:prSet presAssocID="{A7AAF3DB-F24F-46DB-A362-4EC15FFC583C}" presName="conn2-1" presStyleLbl="parChTrans1D2" presStyleIdx="3" presStyleCnt="6"/>
      <dgm:spPr/>
    </dgm:pt>
    <dgm:pt modelId="{1B948F6F-BB05-4332-8F44-FEC1AB1FB3BA}" type="pres">
      <dgm:prSet presAssocID="{A7AAF3DB-F24F-46DB-A362-4EC15FFC583C}" presName="connTx" presStyleLbl="parChTrans1D2" presStyleIdx="3" presStyleCnt="6"/>
      <dgm:spPr/>
    </dgm:pt>
    <dgm:pt modelId="{D4DADF05-298A-4938-BB39-EDF230242FF1}" type="pres">
      <dgm:prSet presAssocID="{6F4CD5AE-4B1F-4CEF-A916-E316F996611F}" presName="root2" presStyleCnt="0"/>
      <dgm:spPr/>
    </dgm:pt>
    <dgm:pt modelId="{F0204D4E-4507-4E13-9BAF-FBCDFEB16CC1}" type="pres">
      <dgm:prSet presAssocID="{6F4CD5AE-4B1F-4CEF-A916-E316F996611F}" presName="LevelTwoTextNode" presStyleLbl="node2" presStyleIdx="3" presStyleCnt="6" custScaleX="302016">
        <dgm:presLayoutVars>
          <dgm:chPref val="3"/>
        </dgm:presLayoutVars>
      </dgm:prSet>
      <dgm:spPr/>
    </dgm:pt>
    <dgm:pt modelId="{780E67F5-D2E9-49F2-A644-595F23E8E7D9}" type="pres">
      <dgm:prSet presAssocID="{6F4CD5AE-4B1F-4CEF-A916-E316F996611F}" presName="level3hierChild" presStyleCnt="0"/>
      <dgm:spPr/>
    </dgm:pt>
    <dgm:pt modelId="{D824688A-DA88-4C08-A463-6909053CB79D}" type="pres">
      <dgm:prSet presAssocID="{D9C35BD2-7828-4619-80B6-0690B6DA1467}" presName="conn2-1" presStyleLbl="parChTrans1D2" presStyleIdx="4" presStyleCnt="6"/>
      <dgm:spPr/>
    </dgm:pt>
    <dgm:pt modelId="{212F0FD5-69D5-499E-9286-A81DEE67FE09}" type="pres">
      <dgm:prSet presAssocID="{D9C35BD2-7828-4619-80B6-0690B6DA1467}" presName="connTx" presStyleLbl="parChTrans1D2" presStyleIdx="4" presStyleCnt="6"/>
      <dgm:spPr/>
    </dgm:pt>
    <dgm:pt modelId="{6ADB7C72-CEDA-478E-96DD-515D3145F8D0}" type="pres">
      <dgm:prSet presAssocID="{711627E9-7811-4646-BC7A-8C94B9ACECBA}" presName="root2" presStyleCnt="0"/>
      <dgm:spPr/>
    </dgm:pt>
    <dgm:pt modelId="{218353BF-D35A-4D4D-9814-3B1B51F22DD8}" type="pres">
      <dgm:prSet presAssocID="{711627E9-7811-4646-BC7A-8C94B9ACECBA}" presName="LevelTwoTextNode" presStyleLbl="node2" presStyleIdx="4" presStyleCnt="6" custScaleX="298858">
        <dgm:presLayoutVars>
          <dgm:chPref val="3"/>
        </dgm:presLayoutVars>
      </dgm:prSet>
      <dgm:spPr/>
    </dgm:pt>
    <dgm:pt modelId="{8E018F3A-78F5-4F7C-9E23-87E9F5A951DB}" type="pres">
      <dgm:prSet presAssocID="{711627E9-7811-4646-BC7A-8C94B9ACECBA}" presName="level3hierChild" presStyleCnt="0"/>
      <dgm:spPr/>
    </dgm:pt>
    <dgm:pt modelId="{E554CFF7-2D6C-4895-8412-B195C187EC19}" type="pres">
      <dgm:prSet presAssocID="{C3BFE6DB-D5BB-42B6-AECF-8557ABF117B0}" presName="conn2-1" presStyleLbl="parChTrans1D2" presStyleIdx="5" presStyleCnt="6"/>
      <dgm:spPr/>
    </dgm:pt>
    <dgm:pt modelId="{5109BAC0-5E87-406E-A66F-0781F7996A5D}" type="pres">
      <dgm:prSet presAssocID="{C3BFE6DB-D5BB-42B6-AECF-8557ABF117B0}" presName="connTx" presStyleLbl="parChTrans1D2" presStyleIdx="5" presStyleCnt="6"/>
      <dgm:spPr/>
    </dgm:pt>
    <dgm:pt modelId="{22238A55-8C6A-4D02-8D7C-2B3E1BA497A2}" type="pres">
      <dgm:prSet presAssocID="{3EF423B8-4780-40F5-95CB-99A794A8793A}" presName="root2" presStyleCnt="0"/>
      <dgm:spPr/>
    </dgm:pt>
    <dgm:pt modelId="{EF45BD63-7667-4ACA-AEEF-0F3A064B4ED5}" type="pres">
      <dgm:prSet presAssocID="{3EF423B8-4780-40F5-95CB-99A794A8793A}" presName="LevelTwoTextNode" presStyleLbl="node2" presStyleIdx="5" presStyleCnt="6" custScaleX="300218" custLinFactNeighborX="-442" custLinFactNeighborY="-4348">
        <dgm:presLayoutVars>
          <dgm:chPref val="3"/>
        </dgm:presLayoutVars>
      </dgm:prSet>
      <dgm:spPr/>
    </dgm:pt>
    <dgm:pt modelId="{9769BBF2-E955-4740-9BCE-5AC77DEA163C}" type="pres">
      <dgm:prSet presAssocID="{3EF423B8-4780-40F5-95CB-99A794A8793A}" presName="level3hierChild" presStyleCnt="0"/>
      <dgm:spPr/>
    </dgm:pt>
  </dgm:ptLst>
  <dgm:cxnLst>
    <dgm:cxn modelId="{14EE8402-F4C5-48D3-9F15-45E4E57DFA93}" type="presOf" srcId="{A4A2C78A-AF46-48A8-90DC-E2C89226DE86}" destId="{D6B08C63-B4E2-4CE9-8CAC-8265CD3EF828}" srcOrd="0" destOrd="0" presId="urn:microsoft.com/office/officeart/2008/layout/HorizontalMultiLevelHierarchy"/>
    <dgm:cxn modelId="{F25FBE0D-60CE-4BB1-BE43-F7AF8EE16B0E}" type="presOf" srcId="{D9C35BD2-7828-4619-80B6-0690B6DA1467}" destId="{212F0FD5-69D5-499E-9286-A81DEE67FE09}" srcOrd="1" destOrd="0" presId="urn:microsoft.com/office/officeart/2008/layout/HorizontalMultiLevelHierarchy"/>
    <dgm:cxn modelId="{EEE94714-9B04-4C49-8D7C-3254FE96F39A}" type="presOf" srcId="{D7889FEA-8541-4FBD-8B55-DF0575613804}" destId="{961A88D2-60D4-4727-964F-37C0F21B3FD2}" srcOrd="0" destOrd="0" presId="urn:microsoft.com/office/officeart/2008/layout/HorizontalMultiLevelHierarchy"/>
    <dgm:cxn modelId="{A6D70E2B-CE36-4EF2-8080-CB2A2C6DCDD3}" type="presOf" srcId="{A9D3851F-D30E-47AB-A565-521A68107E50}" destId="{3A79835D-90CD-4304-BDAC-AD6BEFB70E8F}" srcOrd="0" destOrd="0" presId="urn:microsoft.com/office/officeart/2008/layout/HorizontalMultiLevelHierarchy"/>
    <dgm:cxn modelId="{720B492D-41BD-4DE8-819F-7FA5C7F57C6C}" type="presOf" srcId="{D4664900-0A19-4143-855D-CCB247371F6D}" destId="{02E90CB8-43A6-42CB-9064-CBF5CE0ECF2F}" srcOrd="0" destOrd="0" presId="urn:microsoft.com/office/officeart/2008/layout/HorizontalMultiLevelHierarchy"/>
    <dgm:cxn modelId="{9DF7EC34-2F7E-44EF-85F7-500FE557641D}" srcId="{4EAE8C30-9201-4441-840D-D438EEA3A997}" destId="{711627E9-7811-4646-BC7A-8C94B9ACECBA}" srcOrd="4" destOrd="0" parTransId="{D9C35BD2-7828-4619-80B6-0690B6DA1467}" sibTransId="{4CBD3737-1040-4DE8-96F8-0992D5203143}"/>
    <dgm:cxn modelId="{2455713A-2BC1-4B63-9467-851C2F7326E1}" type="presOf" srcId="{D9C35BD2-7828-4619-80B6-0690B6DA1467}" destId="{D824688A-DA88-4C08-A463-6909053CB79D}" srcOrd="0" destOrd="0" presId="urn:microsoft.com/office/officeart/2008/layout/HorizontalMultiLevelHierarchy"/>
    <dgm:cxn modelId="{08E16D60-3439-46F7-96F7-36D46353586B}" srcId="{4EAE8C30-9201-4441-840D-D438EEA3A997}" destId="{A9D3851F-D30E-47AB-A565-521A68107E50}" srcOrd="0" destOrd="0" parTransId="{D7889FEA-8541-4FBD-8B55-DF0575613804}" sibTransId="{50721F4F-C467-48E7-A4A6-B1FAAE0414B6}"/>
    <dgm:cxn modelId="{81392A42-9322-4364-B3ED-26826158318C}" type="presOf" srcId="{C3BFE6DB-D5BB-42B6-AECF-8557ABF117B0}" destId="{5109BAC0-5E87-406E-A66F-0781F7996A5D}" srcOrd="1" destOrd="0" presId="urn:microsoft.com/office/officeart/2008/layout/HorizontalMultiLevelHierarchy"/>
    <dgm:cxn modelId="{2C427568-498F-4FB5-A339-EA01F2C3BB71}" type="presOf" srcId="{3EF423B8-4780-40F5-95CB-99A794A8793A}" destId="{EF45BD63-7667-4ACA-AEEF-0F3A064B4ED5}" srcOrd="0" destOrd="0" presId="urn:microsoft.com/office/officeart/2008/layout/HorizontalMultiLevelHierarchy"/>
    <dgm:cxn modelId="{4F2B264D-6C42-40FF-B181-24E418ABADEB}" srcId="{4EAE8C30-9201-4441-840D-D438EEA3A997}" destId="{D4664900-0A19-4143-855D-CCB247371F6D}" srcOrd="1" destOrd="0" parTransId="{2C0CBD1C-30E8-4D2E-971A-A27F4AEA5415}" sibTransId="{B3E524D0-2296-424D-BBC9-1460F6F0B46A}"/>
    <dgm:cxn modelId="{2E5C4D51-9A34-4C21-B54C-D124385038B6}" type="presOf" srcId="{A7AAF3DB-F24F-46DB-A362-4EC15FFC583C}" destId="{1B948F6F-BB05-4332-8F44-FEC1AB1FB3BA}" srcOrd="1" destOrd="0" presId="urn:microsoft.com/office/officeart/2008/layout/HorizontalMultiLevelHierarchy"/>
    <dgm:cxn modelId="{A5435975-4E6B-41CB-8291-645AEB0DF808}" srcId="{4EAE8C30-9201-4441-840D-D438EEA3A997}" destId="{6F4CD5AE-4B1F-4CEF-A916-E316F996611F}" srcOrd="3" destOrd="0" parTransId="{A7AAF3DB-F24F-46DB-A362-4EC15FFC583C}" sibTransId="{B7D9D5C7-BDC4-4EAF-B651-8BFBEB97C163}"/>
    <dgm:cxn modelId="{FA67727C-D571-44BE-AFC6-4E74F7E86F4F}" srcId="{4EAE8C30-9201-4441-840D-D438EEA3A997}" destId="{DFB3AFBB-E72C-495A-A551-2627C9873C6E}" srcOrd="2" destOrd="0" parTransId="{6F85310B-EDFB-404E-870E-3CCA3D56EC00}" sibTransId="{547D0A05-C7F1-486F-8F0C-810A6882176C}"/>
    <dgm:cxn modelId="{43667984-88C6-4C11-B62F-9F132FD6AC93}" type="presOf" srcId="{DFB3AFBB-E72C-495A-A551-2627C9873C6E}" destId="{1856183E-A4CE-46DB-84CD-7758D3489398}" srcOrd="0" destOrd="0" presId="urn:microsoft.com/office/officeart/2008/layout/HorizontalMultiLevelHierarchy"/>
    <dgm:cxn modelId="{23E4D48D-8B56-4CAB-8E81-1AE314E4D752}" type="presOf" srcId="{D7889FEA-8541-4FBD-8B55-DF0575613804}" destId="{D397BF34-5402-4EE5-9CF0-D44B8CC1F200}" srcOrd="1" destOrd="0" presId="urn:microsoft.com/office/officeart/2008/layout/HorizontalMultiLevelHierarchy"/>
    <dgm:cxn modelId="{24A19591-9D3C-4D25-9B6F-BDCF4F0B744D}" srcId="{A4A2C78A-AF46-48A8-90DC-E2C89226DE86}" destId="{4EAE8C30-9201-4441-840D-D438EEA3A997}" srcOrd="0" destOrd="0" parTransId="{DE608F3B-59F0-4FCB-A1DC-B112715B13F3}" sibTransId="{2E7A6716-3EFE-43AA-9D1D-936495EC0C42}"/>
    <dgm:cxn modelId="{243D3AA3-5A69-428A-BD03-15A69A8C418E}" type="presOf" srcId="{4EAE8C30-9201-4441-840D-D438EEA3A997}" destId="{9CC830D4-7AB2-457E-A591-FDE9200EE1AA}" srcOrd="0" destOrd="0" presId="urn:microsoft.com/office/officeart/2008/layout/HorizontalMultiLevelHierarchy"/>
    <dgm:cxn modelId="{540885AF-C36F-425C-9B29-7198C80D5863}" srcId="{4EAE8C30-9201-4441-840D-D438EEA3A997}" destId="{3EF423B8-4780-40F5-95CB-99A794A8793A}" srcOrd="5" destOrd="0" parTransId="{C3BFE6DB-D5BB-42B6-AECF-8557ABF117B0}" sibTransId="{0994179D-FBEE-45F1-AF1A-E93B8DA40B08}"/>
    <dgm:cxn modelId="{3434C0B6-1AB1-40F0-896B-4817283E8C15}" type="presOf" srcId="{711627E9-7811-4646-BC7A-8C94B9ACECBA}" destId="{218353BF-D35A-4D4D-9814-3B1B51F22DD8}" srcOrd="0" destOrd="0" presId="urn:microsoft.com/office/officeart/2008/layout/HorizontalMultiLevelHierarchy"/>
    <dgm:cxn modelId="{2C5876BE-862B-49D3-8605-2F8AAD98273D}" type="presOf" srcId="{6F85310B-EDFB-404E-870E-3CCA3D56EC00}" destId="{8C00D4A4-A60C-46D2-AA14-F048B1B3D0A7}" srcOrd="0" destOrd="0" presId="urn:microsoft.com/office/officeart/2008/layout/HorizontalMultiLevelHierarchy"/>
    <dgm:cxn modelId="{AE90E3D2-F862-4945-A143-B59497769A92}" type="presOf" srcId="{C3BFE6DB-D5BB-42B6-AECF-8557ABF117B0}" destId="{E554CFF7-2D6C-4895-8412-B195C187EC19}" srcOrd="0" destOrd="0" presId="urn:microsoft.com/office/officeart/2008/layout/HorizontalMultiLevelHierarchy"/>
    <dgm:cxn modelId="{BBA85ED3-F7B4-474B-AD16-F4E356C7F511}" type="presOf" srcId="{6F4CD5AE-4B1F-4CEF-A916-E316F996611F}" destId="{F0204D4E-4507-4E13-9BAF-FBCDFEB16CC1}" srcOrd="0" destOrd="0" presId="urn:microsoft.com/office/officeart/2008/layout/HorizontalMultiLevelHierarchy"/>
    <dgm:cxn modelId="{7A17D5DA-9A04-4492-BB3B-8187B8C3FC9B}" type="presOf" srcId="{A7AAF3DB-F24F-46DB-A362-4EC15FFC583C}" destId="{43B92E06-BC6E-4844-8115-1B0D01A64918}" srcOrd="0" destOrd="0" presId="urn:microsoft.com/office/officeart/2008/layout/HorizontalMultiLevelHierarchy"/>
    <dgm:cxn modelId="{C3598DED-10E1-4801-8945-74DBC802BD32}" type="presOf" srcId="{6F85310B-EDFB-404E-870E-3CCA3D56EC00}" destId="{5CB03193-7448-4990-A135-DADBE9D657B9}" srcOrd="1" destOrd="0" presId="urn:microsoft.com/office/officeart/2008/layout/HorizontalMultiLevelHierarchy"/>
    <dgm:cxn modelId="{6CD7E0F3-D14D-4D20-A4B0-F06C2D546A19}" type="presOf" srcId="{2C0CBD1C-30E8-4D2E-971A-A27F4AEA5415}" destId="{FBA8B845-D42D-41F8-924A-4F901B1EBF9F}" srcOrd="0" destOrd="0" presId="urn:microsoft.com/office/officeart/2008/layout/HorizontalMultiLevelHierarchy"/>
    <dgm:cxn modelId="{D5B70EF8-60C9-46AA-9D73-4B63D02390A4}" type="presOf" srcId="{2C0CBD1C-30E8-4D2E-971A-A27F4AEA5415}" destId="{069B6901-B6F6-43A4-AC58-601AB3F43D54}" srcOrd="1" destOrd="0" presId="urn:microsoft.com/office/officeart/2008/layout/HorizontalMultiLevelHierarchy"/>
    <dgm:cxn modelId="{D49C4902-D733-4E62-B021-D590F1A2260E}" type="presParOf" srcId="{D6B08C63-B4E2-4CE9-8CAC-8265CD3EF828}" destId="{272ECF46-8E1D-4E55-9323-E835D6CAC76E}" srcOrd="0" destOrd="0" presId="urn:microsoft.com/office/officeart/2008/layout/HorizontalMultiLevelHierarchy"/>
    <dgm:cxn modelId="{E10278B7-BE43-44A7-975B-CCA82C4227D5}" type="presParOf" srcId="{272ECF46-8E1D-4E55-9323-E835D6CAC76E}" destId="{9CC830D4-7AB2-457E-A591-FDE9200EE1AA}" srcOrd="0" destOrd="0" presId="urn:microsoft.com/office/officeart/2008/layout/HorizontalMultiLevelHierarchy"/>
    <dgm:cxn modelId="{22543722-5C78-4E71-922E-D7E690C19CCE}" type="presParOf" srcId="{272ECF46-8E1D-4E55-9323-E835D6CAC76E}" destId="{95885978-70A7-41AA-9A44-553D400E4236}" srcOrd="1" destOrd="0" presId="urn:microsoft.com/office/officeart/2008/layout/HorizontalMultiLevelHierarchy"/>
    <dgm:cxn modelId="{7254A61C-3CF7-4D6E-A5A0-0579B4C0F53E}" type="presParOf" srcId="{95885978-70A7-41AA-9A44-553D400E4236}" destId="{961A88D2-60D4-4727-964F-37C0F21B3FD2}" srcOrd="0" destOrd="0" presId="urn:microsoft.com/office/officeart/2008/layout/HorizontalMultiLevelHierarchy"/>
    <dgm:cxn modelId="{1CEF3CF9-676F-4DA5-907E-C7A9BA8CAA81}" type="presParOf" srcId="{961A88D2-60D4-4727-964F-37C0F21B3FD2}" destId="{D397BF34-5402-4EE5-9CF0-D44B8CC1F200}" srcOrd="0" destOrd="0" presId="urn:microsoft.com/office/officeart/2008/layout/HorizontalMultiLevelHierarchy"/>
    <dgm:cxn modelId="{2CF982D1-8C12-40D6-87BE-E61FF1EBAB71}" type="presParOf" srcId="{95885978-70A7-41AA-9A44-553D400E4236}" destId="{42C9C70D-9A11-4A50-B5B0-DB22390DA95D}" srcOrd="1" destOrd="0" presId="urn:microsoft.com/office/officeart/2008/layout/HorizontalMultiLevelHierarchy"/>
    <dgm:cxn modelId="{1BBAF5AA-A890-44C4-ABFF-32A6E36DBC33}" type="presParOf" srcId="{42C9C70D-9A11-4A50-B5B0-DB22390DA95D}" destId="{3A79835D-90CD-4304-BDAC-AD6BEFB70E8F}" srcOrd="0" destOrd="0" presId="urn:microsoft.com/office/officeart/2008/layout/HorizontalMultiLevelHierarchy"/>
    <dgm:cxn modelId="{6030627D-13EB-464A-99B4-0CE03CE99276}" type="presParOf" srcId="{42C9C70D-9A11-4A50-B5B0-DB22390DA95D}" destId="{52D65E1C-B7CC-4FF3-9F77-24A44FB1C5BA}" srcOrd="1" destOrd="0" presId="urn:microsoft.com/office/officeart/2008/layout/HorizontalMultiLevelHierarchy"/>
    <dgm:cxn modelId="{5E3BD01B-9591-4F8F-A657-396AAEECB8B0}" type="presParOf" srcId="{95885978-70A7-41AA-9A44-553D400E4236}" destId="{FBA8B845-D42D-41F8-924A-4F901B1EBF9F}" srcOrd="2" destOrd="0" presId="urn:microsoft.com/office/officeart/2008/layout/HorizontalMultiLevelHierarchy"/>
    <dgm:cxn modelId="{D185BF91-2636-4151-8898-DD1DA64E005C}" type="presParOf" srcId="{FBA8B845-D42D-41F8-924A-4F901B1EBF9F}" destId="{069B6901-B6F6-43A4-AC58-601AB3F43D54}" srcOrd="0" destOrd="0" presId="urn:microsoft.com/office/officeart/2008/layout/HorizontalMultiLevelHierarchy"/>
    <dgm:cxn modelId="{F437B711-3432-4D99-91AC-CC6A9F49DD80}" type="presParOf" srcId="{95885978-70A7-41AA-9A44-553D400E4236}" destId="{B4619F3A-F876-44E7-82BE-9B7CEE64C993}" srcOrd="3" destOrd="0" presId="urn:microsoft.com/office/officeart/2008/layout/HorizontalMultiLevelHierarchy"/>
    <dgm:cxn modelId="{48480A0F-A7A8-4C68-B577-640814EFBF69}" type="presParOf" srcId="{B4619F3A-F876-44E7-82BE-9B7CEE64C993}" destId="{02E90CB8-43A6-42CB-9064-CBF5CE0ECF2F}" srcOrd="0" destOrd="0" presId="urn:microsoft.com/office/officeart/2008/layout/HorizontalMultiLevelHierarchy"/>
    <dgm:cxn modelId="{C7CA69FF-3A0D-4CD8-96E6-BBB7B7CA75C1}" type="presParOf" srcId="{B4619F3A-F876-44E7-82BE-9B7CEE64C993}" destId="{7E3DBBC8-D697-42DC-8ABE-5253A566F3FA}" srcOrd="1" destOrd="0" presId="urn:microsoft.com/office/officeart/2008/layout/HorizontalMultiLevelHierarchy"/>
    <dgm:cxn modelId="{D42B83E4-07F8-4414-841D-28A3BD8DA3D8}" type="presParOf" srcId="{95885978-70A7-41AA-9A44-553D400E4236}" destId="{8C00D4A4-A60C-46D2-AA14-F048B1B3D0A7}" srcOrd="4" destOrd="0" presId="urn:microsoft.com/office/officeart/2008/layout/HorizontalMultiLevelHierarchy"/>
    <dgm:cxn modelId="{38FC74C5-5B8E-4A29-B636-DD0866315EDC}" type="presParOf" srcId="{8C00D4A4-A60C-46D2-AA14-F048B1B3D0A7}" destId="{5CB03193-7448-4990-A135-DADBE9D657B9}" srcOrd="0" destOrd="0" presId="urn:microsoft.com/office/officeart/2008/layout/HorizontalMultiLevelHierarchy"/>
    <dgm:cxn modelId="{58473BD3-8D43-489D-B077-ED49F9A1B2B6}" type="presParOf" srcId="{95885978-70A7-41AA-9A44-553D400E4236}" destId="{6CDDFE4F-BF1D-4D90-8F0B-BEA37F59BF4A}" srcOrd="5" destOrd="0" presId="urn:microsoft.com/office/officeart/2008/layout/HorizontalMultiLevelHierarchy"/>
    <dgm:cxn modelId="{C6FECF03-B1B9-4669-9517-5949C98EF18D}" type="presParOf" srcId="{6CDDFE4F-BF1D-4D90-8F0B-BEA37F59BF4A}" destId="{1856183E-A4CE-46DB-84CD-7758D3489398}" srcOrd="0" destOrd="0" presId="urn:microsoft.com/office/officeart/2008/layout/HorizontalMultiLevelHierarchy"/>
    <dgm:cxn modelId="{453E3329-13ED-4E60-8D09-7DC95FEB622A}" type="presParOf" srcId="{6CDDFE4F-BF1D-4D90-8F0B-BEA37F59BF4A}" destId="{2E06FB51-3219-4DF2-AF51-FD2723DDFB22}" srcOrd="1" destOrd="0" presId="urn:microsoft.com/office/officeart/2008/layout/HorizontalMultiLevelHierarchy"/>
    <dgm:cxn modelId="{70CC4505-1037-4770-AB4B-CAFA16F35885}" type="presParOf" srcId="{95885978-70A7-41AA-9A44-553D400E4236}" destId="{43B92E06-BC6E-4844-8115-1B0D01A64918}" srcOrd="6" destOrd="0" presId="urn:microsoft.com/office/officeart/2008/layout/HorizontalMultiLevelHierarchy"/>
    <dgm:cxn modelId="{6A00CC9A-482D-46E0-A323-E886B66BDED9}" type="presParOf" srcId="{43B92E06-BC6E-4844-8115-1B0D01A64918}" destId="{1B948F6F-BB05-4332-8F44-FEC1AB1FB3BA}" srcOrd="0" destOrd="0" presId="urn:microsoft.com/office/officeart/2008/layout/HorizontalMultiLevelHierarchy"/>
    <dgm:cxn modelId="{C533B6C0-9F77-4402-88AA-622E93DB2080}" type="presParOf" srcId="{95885978-70A7-41AA-9A44-553D400E4236}" destId="{D4DADF05-298A-4938-BB39-EDF230242FF1}" srcOrd="7" destOrd="0" presId="urn:microsoft.com/office/officeart/2008/layout/HorizontalMultiLevelHierarchy"/>
    <dgm:cxn modelId="{FE0F5F71-8F93-4E0C-9211-FCE60A3EFC39}" type="presParOf" srcId="{D4DADF05-298A-4938-BB39-EDF230242FF1}" destId="{F0204D4E-4507-4E13-9BAF-FBCDFEB16CC1}" srcOrd="0" destOrd="0" presId="urn:microsoft.com/office/officeart/2008/layout/HorizontalMultiLevelHierarchy"/>
    <dgm:cxn modelId="{35F59CA6-5B52-4B24-952B-246F23DCA530}" type="presParOf" srcId="{D4DADF05-298A-4938-BB39-EDF230242FF1}" destId="{780E67F5-D2E9-49F2-A644-595F23E8E7D9}" srcOrd="1" destOrd="0" presId="urn:microsoft.com/office/officeart/2008/layout/HorizontalMultiLevelHierarchy"/>
    <dgm:cxn modelId="{24783692-E8F3-4FF4-A05C-89DC65F624C3}" type="presParOf" srcId="{95885978-70A7-41AA-9A44-553D400E4236}" destId="{D824688A-DA88-4C08-A463-6909053CB79D}" srcOrd="8" destOrd="0" presId="urn:microsoft.com/office/officeart/2008/layout/HorizontalMultiLevelHierarchy"/>
    <dgm:cxn modelId="{4C08F251-EABF-464C-B9D1-3AB88E5E18A3}" type="presParOf" srcId="{D824688A-DA88-4C08-A463-6909053CB79D}" destId="{212F0FD5-69D5-499E-9286-A81DEE67FE09}" srcOrd="0" destOrd="0" presId="urn:microsoft.com/office/officeart/2008/layout/HorizontalMultiLevelHierarchy"/>
    <dgm:cxn modelId="{5E09AE2C-D2E3-42FD-909D-D97CC22E8545}" type="presParOf" srcId="{95885978-70A7-41AA-9A44-553D400E4236}" destId="{6ADB7C72-CEDA-478E-96DD-515D3145F8D0}" srcOrd="9" destOrd="0" presId="urn:microsoft.com/office/officeart/2008/layout/HorizontalMultiLevelHierarchy"/>
    <dgm:cxn modelId="{FF0A738B-D445-4531-8B06-8A1716801D91}" type="presParOf" srcId="{6ADB7C72-CEDA-478E-96DD-515D3145F8D0}" destId="{218353BF-D35A-4D4D-9814-3B1B51F22DD8}" srcOrd="0" destOrd="0" presId="urn:microsoft.com/office/officeart/2008/layout/HorizontalMultiLevelHierarchy"/>
    <dgm:cxn modelId="{2E35963B-5FFB-4A02-BA02-1DDCE4040B62}" type="presParOf" srcId="{6ADB7C72-CEDA-478E-96DD-515D3145F8D0}" destId="{8E018F3A-78F5-4F7C-9E23-87E9F5A951DB}" srcOrd="1" destOrd="0" presId="urn:microsoft.com/office/officeart/2008/layout/HorizontalMultiLevelHierarchy"/>
    <dgm:cxn modelId="{54877D1E-B13F-49E4-8578-95569EBCDD59}" type="presParOf" srcId="{95885978-70A7-41AA-9A44-553D400E4236}" destId="{E554CFF7-2D6C-4895-8412-B195C187EC19}" srcOrd="10" destOrd="0" presId="urn:microsoft.com/office/officeart/2008/layout/HorizontalMultiLevelHierarchy"/>
    <dgm:cxn modelId="{4FE27CCA-95DB-4D61-BF41-6C1AAD90D298}" type="presParOf" srcId="{E554CFF7-2D6C-4895-8412-B195C187EC19}" destId="{5109BAC0-5E87-406E-A66F-0781F7996A5D}" srcOrd="0" destOrd="0" presId="urn:microsoft.com/office/officeart/2008/layout/HorizontalMultiLevelHierarchy"/>
    <dgm:cxn modelId="{26E39F29-5D31-4DAE-AEE2-B5227D0F4D34}" type="presParOf" srcId="{95885978-70A7-41AA-9A44-553D400E4236}" destId="{22238A55-8C6A-4D02-8D7C-2B3E1BA497A2}" srcOrd="11" destOrd="0" presId="urn:microsoft.com/office/officeart/2008/layout/HorizontalMultiLevelHierarchy"/>
    <dgm:cxn modelId="{29333FFC-5EC1-4FF8-917B-129BE21A8193}" type="presParOf" srcId="{22238A55-8C6A-4D02-8D7C-2B3E1BA497A2}" destId="{EF45BD63-7667-4ACA-AEEF-0F3A064B4ED5}" srcOrd="0" destOrd="0" presId="urn:microsoft.com/office/officeart/2008/layout/HorizontalMultiLevelHierarchy"/>
    <dgm:cxn modelId="{0E5D3A6E-BA9B-4AD8-B87C-A135376B4C6C}" type="presParOf" srcId="{22238A55-8C6A-4D02-8D7C-2B3E1BA497A2}" destId="{9769BBF2-E955-4740-9BCE-5AC77DEA163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9CD048-7EA4-4738-A9C1-BEC74C4FB08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25E6DB4-6336-43D8-AAB1-B31D873EE3E4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uk-UA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Національна ідентичність</a:t>
          </a:r>
        </a:p>
      </dgm:t>
    </dgm:pt>
    <dgm:pt modelId="{AC2174C8-AF37-4AAF-94AD-E93B5698AD14}" type="parTrans" cxnId="{D54CD5E7-E379-4E0C-8CB1-3367B7F118CE}">
      <dgm:prSet/>
      <dgm:spPr/>
      <dgm:t>
        <a:bodyPr/>
        <a:lstStyle/>
        <a:p>
          <a:endParaRPr lang="uk-UA"/>
        </a:p>
      </dgm:t>
    </dgm:pt>
    <dgm:pt modelId="{6313723F-8608-483B-BA04-8C8A819E491C}" type="sibTrans" cxnId="{D54CD5E7-E379-4E0C-8CB1-3367B7F118CE}">
      <dgm:prSet/>
      <dgm:spPr/>
      <dgm:t>
        <a:bodyPr/>
        <a:lstStyle/>
        <a:p>
          <a:endParaRPr lang="uk-UA"/>
        </a:p>
      </dgm:t>
    </dgm:pt>
    <dgm:pt modelId="{911CC8B1-4E1C-4A98-B50B-3E91DD83CB8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uk-UA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Сприймання й розуміння інформації</a:t>
          </a:r>
        </a:p>
      </dgm:t>
    </dgm:pt>
    <dgm:pt modelId="{43A02275-A1F7-41CF-82CC-3EC42FB304CA}" type="parTrans" cxnId="{71EDC5C1-E6A9-4DE8-809F-4A64F44ECFDE}">
      <dgm:prSet/>
      <dgm:spPr/>
      <dgm:t>
        <a:bodyPr/>
        <a:lstStyle/>
        <a:p>
          <a:endParaRPr lang="uk-UA"/>
        </a:p>
      </dgm:t>
    </dgm:pt>
    <dgm:pt modelId="{97F994FF-5784-44FE-8734-88C79CB0171E}" type="sibTrans" cxnId="{71EDC5C1-E6A9-4DE8-809F-4A64F44ECFDE}">
      <dgm:prSet/>
      <dgm:spPr/>
      <dgm:t>
        <a:bodyPr/>
        <a:lstStyle/>
        <a:p>
          <a:endParaRPr lang="uk-UA"/>
        </a:p>
      </dgm:t>
    </dgm:pt>
    <dgm:pt modelId="{839C3585-E4B9-484A-BCD7-8C2523D8197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uk-UA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Усвідомлення ролі ефективного спілкування</a:t>
          </a:r>
        </a:p>
      </dgm:t>
    </dgm:pt>
    <dgm:pt modelId="{9EE583E3-242E-4CB2-8807-9816EC9D6655}" type="parTrans" cxnId="{E340F327-8115-43BE-87AF-91323C8AD654}">
      <dgm:prSet/>
      <dgm:spPr/>
      <dgm:t>
        <a:bodyPr/>
        <a:lstStyle/>
        <a:p>
          <a:endParaRPr lang="uk-UA"/>
        </a:p>
      </dgm:t>
    </dgm:pt>
    <dgm:pt modelId="{2776ADB0-15AD-4FC5-969F-6E9689BE9902}" type="sibTrans" cxnId="{E340F327-8115-43BE-87AF-91323C8AD654}">
      <dgm:prSet/>
      <dgm:spPr/>
      <dgm:t>
        <a:bodyPr/>
        <a:lstStyle/>
        <a:p>
          <a:endParaRPr lang="uk-UA"/>
        </a:p>
      </dgm:t>
    </dgm:pt>
    <dgm:pt modelId="{7B0AAE83-A779-4DB2-973D-0B8D23547F6A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Усно</a:t>
          </a:r>
          <a:r>
            <a: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й </a:t>
          </a:r>
          <a:r>
            <a:rPr lang="ru-RU" sz="16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письмово</a:t>
          </a:r>
          <a:r>
            <a: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висловлюватися</a:t>
          </a:r>
          <a:r>
            <a: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ru-RU" sz="16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тлумачити</a:t>
          </a:r>
          <a:r>
            <a: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думки, </a:t>
          </a:r>
          <a:r>
            <a:rPr lang="ru-RU" sz="16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почуття</a:t>
          </a:r>
          <a:r>
            <a: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ru-RU" sz="16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факти</a:t>
          </a:r>
          <a:r>
            <a: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.</a:t>
          </a:r>
          <a:endParaRPr lang="uk-UA" sz="16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C9AED5C-5984-4A30-9DC2-F9031AF6B99A}" type="parTrans" cxnId="{47D4215F-E376-4A4A-8AD1-EA55FACC204C}">
      <dgm:prSet/>
      <dgm:spPr/>
      <dgm:t>
        <a:bodyPr/>
        <a:lstStyle/>
        <a:p>
          <a:endParaRPr lang="uk-UA"/>
        </a:p>
      </dgm:t>
    </dgm:pt>
    <dgm:pt modelId="{54996855-1903-48BC-82D3-3F149BA17655}" type="sibTrans" cxnId="{47D4215F-E376-4A4A-8AD1-EA55FACC204C}">
      <dgm:prSet/>
      <dgm:spPr/>
      <dgm:t>
        <a:bodyPr/>
        <a:lstStyle/>
        <a:p>
          <a:endParaRPr lang="uk-UA"/>
        </a:p>
      </dgm:t>
    </dgm:pt>
    <dgm:pt modelId="{41FB41AF-5AF4-437B-A919-B51DA09DBFEA}" type="pres">
      <dgm:prSet presAssocID="{C19CD048-7EA4-4738-A9C1-BEC74C4FB08C}" presName="linear" presStyleCnt="0">
        <dgm:presLayoutVars>
          <dgm:dir/>
          <dgm:animLvl val="lvl"/>
          <dgm:resizeHandles val="exact"/>
        </dgm:presLayoutVars>
      </dgm:prSet>
      <dgm:spPr/>
    </dgm:pt>
    <dgm:pt modelId="{B7551C0F-ED8B-4497-AF84-2A836CE9853E}" type="pres">
      <dgm:prSet presAssocID="{025E6DB4-6336-43D8-AAB1-B31D873EE3E4}" presName="parentLin" presStyleCnt="0"/>
      <dgm:spPr/>
    </dgm:pt>
    <dgm:pt modelId="{AFC82426-11FB-467E-9F71-63E94D1CC0D8}" type="pres">
      <dgm:prSet presAssocID="{025E6DB4-6336-43D8-AAB1-B31D873EE3E4}" presName="parentLeftMargin" presStyleLbl="node1" presStyleIdx="0" presStyleCnt="4"/>
      <dgm:spPr/>
    </dgm:pt>
    <dgm:pt modelId="{3B360DA7-F7E5-40CE-AB18-FD1181DF8DA3}" type="pres">
      <dgm:prSet presAssocID="{025E6DB4-6336-43D8-AAB1-B31D873EE3E4}" presName="parentText" presStyleLbl="node1" presStyleIdx="0" presStyleCnt="4" custScaleX="124451" custScaleY="187699" custLinFactNeighborX="-73572" custLinFactNeighborY="4013">
        <dgm:presLayoutVars>
          <dgm:chMax val="0"/>
          <dgm:bulletEnabled val="1"/>
        </dgm:presLayoutVars>
      </dgm:prSet>
      <dgm:spPr/>
    </dgm:pt>
    <dgm:pt modelId="{29659E49-B5F6-454C-840A-63A2B604F769}" type="pres">
      <dgm:prSet presAssocID="{025E6DB4-6336-43D8-AAB1-B31D873EE3E4}" presName="negativeSpace" presStyleCnt="0"/>
      <dgm:spPr/>
    </dgm:pt>
    <dgm:pt modelId="{F200EF8E-3D68-4538-A273-D210011AB56D}" type="pres">
      <dgm:prSet presAssocID="{025E6DB4-6336-43D8-AAB1-B31D873EE3E4}" presName="childText" presStyleLbl="conFgAcc1" presStyleIdx="0" presStyleCnt="4">
        <dgm:presLayoutVars>
          <dgm:bulletEnabled val="1"/>
        </dgm:presLayoutVars>
      </dgm:prSet>
      <dgm:spPr/>
    </dgm:pt>
    <dgm:pt modelId="{F554BDA5-8C41-4C52-AE8E-5D0AD7D25420}" type="pres">
      <dgm:prSet presAssocID="{6313723F-8608-483B-BA04-8C8A819E491C}" presName="spaceBetweenRectangles" presStyleCnt="0"/>
      <dgm:spPr/>
    </dgm:pt>
    <dgm:pt modelId="{1AFDBD60-DC2B-44C9-9FDB-06AD12AD38CA}" type="pres">
      <dgm:prSet presAssocID="{911CC8B1-4E1C-4A98-B50B-3E91DD83CB80}" presName="parentLin" presStyleCnt="0"/>
      <dgm:spPr/>
    </dgm:pt>
    <dgm:pt modelId="{8B59D85A-9EBA-4E22-9059-CF68E97E31F7}" type="pres">
      <dgm:prSet presAssocID="{911CC8B1-4E1C-4A98-B50B-3E91DD83CB80}" presName="parentLeftMargin" presStyleLbl="node1" presStyleIdx="0" presStyleCnt="4"/>
      <dgm:spPr/>
    </dgm:pt>
    <dgm:pt modelId="{CAAFD403-B2C5-463F-89E0-A1A15238ABE4}" type="pres">
      <dgm:prSet presAssocID="{911CC8B1-4E1C-4A98-B50B-3E91DD83CB80}" presName="parentText" presStyleLbl="node1" presStyleIdx="1" presStyleCnt="4" custScaleX="124622" custScaleY="180523" custLinFactNeighborX="-79718" custLinFactNeighborY="16538">
        <dgm:presLayoutVars>
          <dgm:chMax val="0"/>
          <dgm:bulletEnabled val="1"/>
        </dgm:presLayoutVars>
      </dgm:prSet>
      <dgm:spPr/>
    </dgm:pt>
    <dgm:pt modelId="{DD42300A-7CDF-4A8E-B5DA-12D49F61B513}" type="pres">
      <dgm:prSet presAssocID="{911CC8B1-4E1C-4A98-B50B-3E91DD83CB80}" presName="negativeSpace" presStyleCnt="0"/>
      <dgm:spPr/>
    </dgm:pt>
    <dgm:pt modelId="{8FA6A092-4142-408A-89DA-F4796F584CB5}" type="pres">
      <dgm:prSet presAssocID="{911CC8B1-4E1C-4A98-B50B-3E91DD83CB80}" presName="childText" presStyleLbl="conFgAcc1" presStyleIdx="1" presStyleCnt="4">
        <dgm:presLayoutVars>
          <dgm:bulletEnabled val="1"/>
        </dgm:presLayoutVars>
      </dgm:prSet>
      <dgm:spPr/>
    </dgm:pt>
    <dgm:pt modelId="{E2D78A2B-EAEA-427B-9355-EB1A247FB965}" type="pres">
      <dgm:prSet presAssocID="{97F994FF-5784-44FE-8734-88C79CB0171E}" presName="spaceBetweenRectangles" presStyleCnt="0"/>
      <dgm:spPr/>
    </dgm:pt>
    <dgm:pt modelId="{46F6BAA0-D895-4981-A5C1-4FC93120B340}" type="pres">
      <dgm:prSet presAssocID="{7B0AAE83-A779-4DB2-973D-0B8D23547F6A}" presName="parentLin" presStyleCnt="0"/>
      <dgm:spPr/>
    </dgm:pt>
    <dgm:pt modelId="{285520CB-BB2C-46B8-B294-64D6C0E76F9B}" type="pres">
      <dgm:prSet presAssocID="{7B0AAE83-A779-4DB2-973D-0B8D23547F6A}" presName="parentLeftMargin" presStyleLbl="node1" presStyleIdx="1" presStyleCnt="4"/>
      <dgm:spPr/>
    </dgm:pt>
    <dgm:pt modelId="{E8B72730-F6AE-46CA-80A3-B19833747991}" type="pres">
      <dgm:prSet presAssocID="{7B0AAE83-A779-4DB2-973D-0B8D23547F6A}" presName="parentText" presStyleLbl="node1" presStyleIdx="2" presStyleCnt="4" custScaleX="124744" custScaleY="180584" custLinFactNeighborX="-85463" custLinFactNeighborY="-3824">
        <dgm:presLayoutVars>
          <dgm:chMax val="0"/>
          <dgm:bulletEnabled val="1"/>
        </dgm:presLayoutVars>
      </dgm:prSet>
      <dgm:spPr/>
    </dgm:pt>
    <dgm:pt modelId="{0C9325C9-29DB-4A09-BA2F-FA7899C5714D}" type="pres">
      <dgm:prSet presAssocID="{7B0AAE83-A779-4DB2-973D-0B8D23547F6A}" presName="negativeSpace" presStyleCnt="0"/>
      <dgm:spPr/>
    </dgm:pt>
    <dgm:pt modelId="{460EA69D-838E-42CA-A29D-50980E8C5D20}" type="pres">
      <dgm:prSet presAssocID="{7B0AAE83-A779-4DB2-973D-0B8D23547F6A}" presName="childText" presStyleLbl="conFgAcc1" presStyleIdx="2" presStyleCnt="4">
        <dgm:presLayoutVars>
          <dgm:bulletEnabled val="1"/>
        </dgm:presLayoutVars>
      </dgm:prSet>
      <dgm:spPr/>
    </dgm:pt>
    <dgm:pt modelId="{C84E69D9-4830-41D1-B983-7C193BE5360B}" type="pres">
      <dgm:prSet presAssocID="{54996855-1903-48BC-82D3-3F149BA17655}" presName="spaceBetweenRectangles" presStyleCnt="0"/>
      <dgm:spPr/>
    </dgm:pt>
    <dgm:pt modelId="{994A7186-6EFE-46C3-82D6-8AE37EC08AE6}" type="pres">
      <dgm:prSet presAssocID="{839C3585-E4B9-484A-BCD7-8C2523D81970}" presName="parentLin" presStyleCnt="0"/>
      <dgm:spPr/>
    </dgm:pt>
    <dgm:pt modelId="{57E40BB7-8A86-4EB1-891D-2B76A7EFDB7D}" type="pres">
      <dgm:prSet presAssocID="{839C3585-E4B9-484A-BCD7-8C2523D81970}" presName="parentLeftMargin" presStyleLbl="node1" presStyleIdx="2" presStyleCnt="4"/>
      <dgm:spPr/>
    </dgm:pt>
    <dgm:pt modelId="{D1B3AAEC-FDA2-4674-8E68-F2204F80CA98}" type="pres">
      <dgm:prSet presAssocID="{839C3585-E4B9-484A-BCD7-8C2523D81970}" presName="parentText" presStyleLbl="node1" presStyleIdx="3" presStyleCnt="4" custScaleX="124961" custScaleY="200677" custLinFactNeighborX="-81972" custLinFactNeighborY="-13977">
        <dgm:presLayoutVars>
          <dgm:chMax val="0"/>
          <dgm:bulletEnabled val="1"/>
        </dgm:presLayoutVars>
      </dgm:prSet>
      <dgm:spPr/>
    </dgm:pt>
    <dgm:pt modelId="{6682C365-3DE7-43B5-BBA1-4DD650B53DA8}" type="pres">
      <dgm:prSet presAssocID="{839C3585-E4B9-484A-BCD7-8C2523D81970}" presName="negativeSpace" presStyleCnt="0"/>
      <dgm:spPr/>
    </dgm:pt>
    <dgm:pt modelId="{CAA3FD73-B4FC-4677-9D5B-1EDAD86C680A}" type="pres">
      <dgm:prSet presAssocID="{839C3585-E4B9-484A-BCD7-8C2523D8197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477AE08-56EF-45AB-B402-4BEAD98CD871}" type="presOf" srcId="{911CC8B1-4E1C-4A98-B50B-3E91DD83CB80}" destId="{8B59D85A-9EBA-4E22-9059-CF68E97E31F7}" srcOrd="0" destOrd="0" presId="urn:microsoft.com/office/officeart/2005/8/layout/list1"/>
    <dgm:cxn modelId="{8DEE560F-62BB-4A15-B255-EA84FAFFC2D3}" type="presOf" srcId="{7B0AAE83-A779-4DB2-973D-0B8D23547F6A}" destId="{285520CB-BB2C-46B8-B294-64D6C0E76F9B}" srcOrd="0" destOrd="0" presId="urn:microsoft.com/office/officeart/2005/8/layout/list1"/>
    <dgm:cxn modelId="{84880D1D-46E1-4655-8502-B581E5AB719D}" type="presOf" srcId="{911CC8B1-4E1C-4A98-B50B-3E91DD83CB80}" destId="{CAAFD403-B2C5-463F-89E0-A1A15238ABE4}" srcOrd="1" destOrd="0" presId="urn:microsoft.com/office/officeart/2005/8/layout/list1"/>
    <dgm:cxn modelId="{DB420424-F1AE-4E4E-9CFF-B19F8B65BC28}" type="presOf" srcId="{7B0AAE83-A779-4DB2-973D-0B8D23547F6A}" destId="{E8B72730-F6AE-46CA-80A3-B19833747991}" srcOrd="1" destOrd="0" presId="urn:microsoft.com/office/officeart/2005/8/layout/list1"/>
    <dgm:cxn modelId="{E340F327-8115-43BE-87AF-91323C8AD654}" srcId="{C19CD048-7EA4-4738-A9C1-BEC74C4FB08C}" destId="{839C3585-E4B9-484A-BCD7-8C2523D81970}" srcOrd="3" destOrd="0" parTransId="{9EE583E3-242E-4CB2-8807-9816EC9D6655}" sibTransId="{2776ADB0-15AD-4FC5-969F-6E9689BE9902}"/>
    <dgm:cxn modelId="{47D4215F-E376-4A4A-8AD1-EA55FACC204C}" srcId="{C19CD048-7EA4-4738-A9C1-BEC74C4FB08C}" destId="{7B0AAE83-A779-4DB2-973D-0B8D23547F6A}" srcOrd="2" destOrd="0" parTransId="{0C9AED5C-5984-4A30-9DC2-F9031AF6B99A}" sibTransId="{54996855-1903-48BC-82D3-3F149BA17655}"/>
    <dgm:cxn modelId="{5AAE3E60-59FA-49D6-B732-56D6A6CC9F6F}" type="presOf" srcId="{839C3585-E4B9-484A-BCD7-8C2523D81970}" destId="{D1B3AAEC-FDA2-4674-8E68-F2204F80CA98}" srcOrd="1" destOrd="0" presId="urn:microsoft.com/office/officeart/2005/8/layout/list1"/>
    <dgm:cxn modelId="{01DB806D-9795-44D3-A37D-63E63A1347D4}" type="presOf" srcId="{C19CD048-7EA4-4738-A9C1-BEC74C4FB08C}" destId="{41FB41AF-5AF4-437B-A919-B51DA09DBFEA}" srcOrd="0" destOrd="0" presId="urn:microsoft.com/office/officeart/2005/8/layout/list1"/>
    <dgm:cxn modelId="{A3B26350-B12F-4154-84F7-8320D028A736}" type="presOf" srcId="{025E6DB4-6336-43D8-AAB1-B31D873EE3E4}" destId="{AFC82426-11FB-467E-9F71-63E94D1CC0D8}" srcOrd="0" destOrd="0" presId="urn:microsoft.com/office/officeart/2005/8/layout/list1"/>
    <dgm:cxn modelId="{249EBC9D-B31F-46E0-B102-CA3F891FE806}" type="presOf" srcId="{025E6DB4-6336-43D8-AAB1-B31D873EE3E4}" destId="{3B360DA7-F7E5-40CE-AB18-FD1181DF8DA3}" srcOrd="1" destOrd="0" presId="urn:microsoft.com/office/officeart/2005/8/layout/list1"/>
    <dgm:cxn modelId="{150640C1-00A7-420C-B34A-584FDF3390C6}" type="presOf" srcId="{839C3585-E4B9-484A-BCD7-8C2523D81970}" destId="{57E40BB7-8A86-4EB1-891D-2B76A7EFDB7D}" srcOrd="0" destOrd="0" presId="urn:microsoft.com/office/officeart/2005/8/layout/list1"/>
    <dgm:cxn modelId="{71EDC5C1-E6A9-4DE8-809F-4A64F44ECFDE}" srcId="{C19CD048-7EA4-4738-A9C1-BEC74C4FB08C}" destId="{911CC8B1-4E1C-4A98-B50B-3E91DD83CB80}" srcOrd="1" destOrd="0" parTransId="{43A02275-A1F7-41CF-82CC-3EC42FB304CA}" sibTransId="{97F994FF-5784-44FE-8734-88C79CB0171E}"/>
    <dgm:cxn modelId="{D54CD5E7-E379-4E0C-8CB1-3367B7F118CE}" srcId="{C19CD048-7EA4-4738-A9C1-BEC74C4FB08C}" destId="{025E6DB4-6336-43D8-AAB1-B31D873EE3E4}" srcOrd="0" destOrd="0" parTransId="{AC2174C8-AF37-4AAF-94AD-E93B5698AD14}" sibTransId="{6313723F-8608-483B-BA04-8C8A819E491C}"/>
    <dgm:cxn modelId="{9FC859B8-664E-4DFE-8FDB-776F57030958}" type="presParOf" srcId="{41FB41AF-5AF4-437B-A919-B51DA09DBFEA}" destId="{B7551C0F-ED8B-4497-AF84-2A836CE9853E}" srcOrd="0" destOrd="0" presId="urn:microsoft.com/office/officeart/2005/8/layout/list1"/>
    <dgm:cxn modelId="{49F97127-410B-45A7-973E-F6501225D5C0}" type="presParOf" srcId="{B7551C0F-ED8B-4497-AF84-2A836CE9853E}" destId="{AFC82426-11FB-467E-9F71-63E94D1CC0D8}" srcOrd="0" destOrd="0" presId="urn:microsoft.com/office/officeart/2005/8/layout/list1"/>
    <dgm:cxn modelId="{B355F41D-233A-415B-AC43-71A3C5622FDE}" type="presParOf" srcId="{B7551C0F-ED8B-4497-AF84-2A836CE9853E}" destId="{3B360DA7-F7E5-40CE-AB18-FD1181DF8DA3}" srcOrd="1" destOrd="0" presId="urn:microsoft.com/office/officeart/2005/8/layout/list1"/>
    <dgm:cxn modelId="{E0525C43-AF0D-47AA-BD83-A427503363E1}" type="presParOf" srcId="{41FB41AF-5AF4-437B-A919-B51DA09DBFEA}" destId="{29659E49-B5F6-454C-840A-63A2B604F769}" srcOrd="1" destOrd="0" presId="urn:microsoft.com/office/officeart/2005/8/layout/list1"/>
    <dgm:cxn modelId="{D9539FBD-0E12-4596-949C-58A081D93947}" type="presParOf" srcId="{41FB41AF-5AF4-437B-A919-B51DA09DBFEA}" destId="{F200EF8E-3D68-4538-A273-D210011AB56D}" srcOrd="2" destOrd="0" presId="urn:microsoft.com/office/officeart/2005/8/layout/list1"/>
    <dgm:cxn modelId="{F87295DC-0514-45CD-9B8A-EA958E9C7869}" type="presParOf" srcId="{41FB41AF-5AF4-437B-A919-B51DA09DBFEA}" destId="{F554BDA5-8C41-4C52-AE8E-5D0AD7D25420}" srcOrd="3" destOrd="0" presId="urn:microsoft.com/office/officeart/2005/8/layout/list1"/>
    <dgm:cxn modelId="{F7C0A6A5-5D8D-41F3-81C0-5DEE1236B483}" type="presParOf" srcId="{41FB41AF-5AF4-437B-A919-B51DA09DBFEA}" destId="{1AFDBD60-DC2B-44C9-9FDB-06AD12AD38CA}" srcOrd="4" destOrd="0" presId="urn:microsoft.com/office/officeart/2005/8/layout/list1"/>
    <dgm:cxn modelId="{24692CC9-BA6F-4FCF-977E-5915447C9D24}" type="presParOf" srcId="{1AFDBD60-DC2B-44C9-9FDB-06AD12AD38CA}" destId="{8B59D85A-9EBA-4E22-9059-CF68E97E31F7}" srcOrd="0" destOrd="0" presId="urn:microsoft.com/office/officeart/2005/8/layout/list1"/>
    <dgm:cxn modelId="{AF3D5FEA-D3F6-4D74-BC7D-655A8C4ED572}" type="presParOf" srcId="{1AFDBD60-DC2B-44C9-9FDB-06AD12AD38CA}" destId="{CAAFD403-B2C5-463F-89E0-A1A15238ABE4}" srcOrd="1" destOrd="0" presId="urn:microsoft.com/office/officeart/2005/8/layout/list1"/>
    <dgm:cxn modelId="{328FA690-15FB-4C5A-B5DB-16AD6815BE50}" type="presParOf" srcId="{41FB41AF-5AF4-437B-A919-B51DA09DBFEA}" destId="{DD42300A-7CDF-4A8E-B5DA-12D49F61B513}" srcOrd="5" destOrd="0" presId="urn:microsoft.com/office/officeart/2005/8/layout/list1"/>
    <dgm:cxn modelId="{CAB92FE7-BF8A-4D0A-AEEC-C945B48AA7A0}" type="presParOf" srcId="{41FB41AF-5AF4-437B-A919-B51DA09DBFEA}" destId="{8FA6A092-4142-408A-89DA-F4796F584CB5}" srcOrd="6" destOrd="0" presId="urn:microsoft.com/office/officeart/2005/8/layout/list1"/>
    <dgm:cxn modelId="{BFF1F285-1055-4CF7-9EDF-02C37ECEB820}" type="presParOf" srcId="{41FB41AF-5AF4-437B-A919-B51DA09DBFEA}" destId="{E2D78A2B-EAEA-427B-9355-EB1A247FB965}" srcOrd="7" destOrd="0" presId="urn:microsoft.com/office/officeart/2005/8/layout/list1"/>
    <dgm:cxn modelId="{6FEEA605-F363-426F-9F68-F25D6166A830}" type="presParOf" srcId="{41FB41AF-5AF4-437B-A919-B51DA09DBFEA}" destId="{46F6BAA0-D895-4981-A5C1-4FC93120B340}" srcOrd="8" destOrd="0" presId="urn:microsoft.com/office/officeart/2005/8/layout/list1"/>
    <dgm:cxn modelId="{F1A22079-B74D-40BD-B829-1AC4E18C4C3E}" type="presParOf" srcId="{46F6BAA0-D895-4981-A5C1-4FC93120B340}" destId="{285520CB-BB2C-46B8-B294-64D6C0E76F9B}" srcOrd="0" destOrd="0" presId="urn:microsoft.com/office/officeart/2005/8/layout/list1"/>
    <dgm:cxn modelId="{6DC301AF-91C9-4407-ADA0-0CFEA5E8F02E}" type="presParOf" srcId="{46F6BAA0-D895-4981-A5C1-4FC93120B340}" destId="{E8B72730-F6AE-46CA-80A3-B19833747991}" srcOrd="1" destOrd="0" presId="urn:microsoft.com/office/officeart/2005/8/layout/list1"/>
    <dgm:cxn modelId="{97319E39-5C63-4BE7-B857-171B5CAE8E10}" type="presParOf" srcId="{41FB41AF-5AF4-437B-A919-B51DA09DBFEA}" destId="{0C9325C9-29DB-4A09-BA2F-FA7899C5714D}" srcOrd="9" destOrd="0" presId="urn:microsoft.com/office/officeart/2005/8/layout/list1"/>
    <dgm:cxn modelId="{C7DB1DCA-86EA-40E3-AA44-FC62D35BB1F6}" type="presParOf" srcId="{41FB41AF-5AF4-437B-A919-B51DA09DBFEA}" destId="{460EA69D-838E-42CA-A29D-50980E8C5D20}" srcOrd="10" destOrd="0" presId="urn:microsoft.com/office/officeart/2005/8/layout/list1"/>
    <dgm:cxn modelId="{8F5C0D67-51CC-424F-87E3-8643E4EBE1CA}" type="presParOf" srcId="{41FB41AF-5AF4-437B-A919-B51DA09DBFEA}" destId="{C84E69D9-4830-41D1-B983-7C193BE5360B}" srcOrd="11" destOrd="0" presId="urn:microsoft.com/office/officeart/2005/8/layout/list1"/>
    <dgm:cxn modelId="{CA41FEEF-9720-4615-9F87-EA494B84D9AA}" type="presParOf" srcId="{41FB41AF-5AF4-437B-A919-B51DA09DBFEA}" destId="{994A7186-6EFE-46C3-82D6-8AE37EC08AE6}" srcOrd="12" destOrd="0" presId="urn:microsoft.com/office/officeart/2005/8/layout/list1"/>
    <dgm:cxn modelId="{AC744B49-7DA2-40D3-B25D-8545EA50B8A3}" type="presParOf" srcId="{994A7186-6EFE-46C3-82D6-8AE37EC08AE6}" destId="{57E40BB7-8A86-4EB1-891D-2B76A7EFDB7D}" srcOrd="0" destOrd="0" presId="urn:microsoft.com/office/officeart/2005/8/layout/list1"/>
    <dgm:cxn modelId="{653AE24F-0AD3-415B-BDB6-3BC7398DB22B}" type="presParOf" srcId="{994A7186-6EFE-46C3-82D6-8AE37EC08AE6}" destId="{D1B3AAEC-FDA2-4674-8E68-F2204F80CA98}" srcOrd="1" destOrd="0" presId="urn:microsoft.com/office/officeart/2005/8/layout/list1"/>
    <dgm:cxn modelId="{EF2D368A-6547-4E18-A039-CBE2D35E894E}" type="presParOf" srcId="{41FB41AF-5AF4-437B-A919-B51DA09DBFEA}" destId="{6682C365-3DE7-43B5-BBA1-4DD650B53DA8}" srcOrd="13" destOrd="0" presId="urn:microsoft.com/office/officeart/2005/8/layout/list1"/>
    <dgm:cxn modelId="{963915CF-F13C-4C60-ABFE-0EDAF1F4A61E}" type="presParOf" srcId="{41FB41AF-5AF4-437B-A919-B51DA09DBFEA}" destId="{CAA3FD73-B4FC-4677-9D5B-1EDAD86C680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EFD916-04AF-4E88-871A-D36C20FFD746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1DC6140-7B38-4085-B57E-0A68D70CADAF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ВМІННЯ</a:t>
          </a:r>
        </a:p>
      </dgm:t>
    </dgm:pt>
    <dgm:pt modelId="{A521960D-30D7-4D5F-A169-7836CB9C0D75}" type="parTrans" cxnId="{77DEBEE3-0B1F-40C8-9EEC-530AC590FE8F}">
      <dgm:prSet/>
      <dgm:spPr/>
      <dgm:t>
        <a:bodyPr/>
        <a:lstStyle/>
        <a:p>
          <a:endParaRPr lang="uk-UA"/>
        </a:p>
      </dgm:t>
    </dgm:pt>
    <dgm:pt modelId="{EF81D927-20A3-43B0-8A5B-991616AC9D4B}" type="sibTrans" cxnId="{77DEBEE3-0B1F-40C8-9EEC-530AC590FE8F}">
      <dgm:prSet/>
      <dgm:spPr/>
      <dgm:t>
        <a:bodyPr/>
        <a:lstStyle/>
        <a:p>
          <a:endParaRPr lang="uk-UA"/>
        </a:p>
      </dgm:t>
    </dgm:pt>
    <dgm:pt modelId="{E4DA0730-9AC4-4DC0-B794-D9FA3D0252E4}">
      <dgm:prSet phldrT="[Текст]" custT="1"/>
      <dgm:spPr/>
      <dgm:t>
        <a:bodyPr/>
        <a:lstStyle/>
        <a:p>
          <a:r>
            <a:rPr lang="uk-UA" sz="1800" b="1" dirty="0">
              <a:latin typeface="Calibri" panose="020F0502020204030204" pitchFamily="34" charset="0"/>
              <a:cs typeface="Calibri" panose="020F0502020204030204" pitchFamily="34" charset="0"/>
            </a:rPr>
            <a:t>Читання текстів мовою оригіналу</a:t>
          </a:r>
        </a:p>
      </dgm:t>
    </dgm:pt>
    <dgm:pt modelId="{D4784A98-A44B-4A09-B1E3-F4FB036C31C6}" type="parTrans" cxnId="{43EC8FBC-86B8-4556-93E2-388527773E10}">
      <dgm:prSet/>
      <dgm:spPr/>
      <dgm:t>
        <a:bodyPr/>
        <a:lstStyle/>
        <a:p>
          <a:endParaRPr lang="uk-UA"/>
        </a:p>
      </dgm:t>
    </dgm:pt>
    <dgm:pt modelId="{35AAF49B-DD68-46E9-869E-9BCE737704A9}" type="sibTrans" cxnId="{43EC8FBC-86B8-4556-93E2-388527773E10}">
      <dgm:prSet/>
      <dgm:spPr/>
      <dgm:t>
        <a:bodyPr/>
        <a:lstStyle/>
        <a:p>
          <a:endParaRPr lang="uk-UA"/>
        </a:p>
      </dgm:t>
    </dgm:pt>
    <dgm:pt modelId="{816185B2-FA46-4AB6-B39F-B81BE31251EC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НАВИЧКИ</a:t>
          </a:r>
        </a:p>
      </dgm:t>
    </dgm:pt>
    <dgm:pt modelId="{6C772406-5F4A-44C6-86DA-E6BA5E2E35D7}" type="parTrans" cxnId="{445F361D-455D-4C84-B7F4-1E8ABF35ACF6}">
      <dgm:prSet/>
      <dgm:spPr/>
      <dgm:t>
        <a:bodyPr/>
        <a:lstStyle/>
        <a:p>
          <a:endParaRPr lang="uk-UA"/>
        </a:p>
      </dgm:t>
    </dgm:pt>
    <dgm:pt modelId="{157E19EB-3CE3-41A1-8826-C5630175E851}" type="sibTrans" cxnId="{445F361D-455D-4C84-B7F4-1E8ABF35ACF6}">
      <dgm:prSet/>
      <dgm:spPr/>
      <dgm:t>
        <a:bodyPr/>
        <a:lstStyle/>
        <a:p>
          <a:endParaRPr lang="uk-UA"/>
        </a:p>
      </dgm:t>
    </dgm:pt>
    <dgm:pt modelId="{A9085C7E-D3B5-4D3B-B5A0-6760C1EBD781}">
      <dgm:prSet phldrT="[Текст]" custT="1"/>
      <dgm:spPr/>
      <dgm:t>
        <a:bodyPr/>
        <a:lstStyle/>
        <a:p>
          <a:r>
            <a:rPr lang="uk-UA" sz="1600" b="1" dirty="0">
              <a:latin typeface="Calibri" panose="020F0502020204030204" pitchFamily="34" charset="0"/>
              <a:cs typeface="Calibri" panose="020F0502020204030204" pitchFamily="34" charset="0"/>
            </a:rPr>
            <a:t>Читання напам’ять поезій мовою оригіналу, збагачення розмовної лексики</a:t>
          </a:r>
        </a:p>
      </dgm:t>
    </dgm:pt>
    <dgm:pt modelId="{4AE4088E-8E22-4DE5-A7E3-ABDBC08B679B}" type="parTrans" cxnId="{F9FCC907-A157-4250-9769-D292EEB64970}">
      <dgm:prSet/>
      <dgm:spPr/>
      <dgm:t>
        <a:bodyPr/>
        <a:lstStyle/>
        <a:p>
          <a:endParaRPr lang="uk-UA"/>
        </a:p>
      </dgm:t>
    </dgm:pt>
    <dgm:pt modelId="{24D74D02-5C21-4A93-9E97-8AAE25354CE4}" type="sibTrans" cxnId="{F9FCC907-A157-4250-9769-D292EEB64970}">
      <dgm:prSet/>
      <dgm:spPr/>
      <dgm:t>
        <a:bodyPr/>
        <a:lstStyle/>
        <a:p>
          <a:endParaRPr lang="uk-UA"/>
        </a:p>
      </dgm:t>
    </dgm:pt>
    <dgm:pt modelId="{4B2F508E-8520-4058-B259-23FEAFD78393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СТАВЛЕННЯ</a:t>
          </a:r>
          <a:r>
            <a:rPr lang="uk-UA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118DA5DD-FEE9-4145-824B-D842C1CD4894}" type="parTrans" cxnId="{9CD994F2-0250-4F7D-809A-F9FADB540AE9}">
      <dgm:prSet/>
      <dgm:spPr/>
      <dgm:t>
        <a:bodyPr/>
        <a:lstStyle/>
        <a:p>
          <a:endParaRPr lang="uk-UA"/>
        </a:p>
      </dgm:t>
    </dgm:pt>
    <dgm:pt modelId="{BAC89E39-660B-492B-AF3F-017FF0D10381}" type="sibTrans" cxnId="{9CD994F2-0250-4F7D-809A-F9FADB540AE9}">
      <dgm:prSet/>
      <dgm:spPr/>
      <dgm:t>
        <a:bodyPr/>
        <a:lstStyle/>
        <a:p>
          <a:endParaRPr lang="uk-UA"/>
        </a:p>
      </dgm:t>
    </dgm:pt>
    <dgm:pt modelId="{0EE36449-4037-4F75-86B1-1EE1F482D1C1}">
      <dgm:prSet phldrT="[Текст]" custT="1"/>
      <dgm:spPr/>
      <dgm:t>
        <a:bodyPr/>
        <a:lstStyle/>
        <a:p>
          <a:r>
            <a:rPr lang="uk-UA" sz="1800" b="1" dirty="0">
              <a:latin typeface="Calibri" panose="020F0502020204030204" pitchFamily="34" charset="0"/>
              <a:cs typeface="Calibri" panose="020F0502020204030204" pitchFamily="34" charset="0"/>
            </a:rPr>
            <a:t>Відкритість до пізнання різних культур, міжкультурний діалог </a:t>
          </a:r>
        </a:p>
      </dgm:t>
    </dgm:pt>
    <dgm:pt modelId="{F7A0E9C9-5BEE-4342-B657-E40FA1F3A3B9}" type="parTrans" cxnId="{D528A128-D1DD-407B-8AFC-A102207A1DCB}">
      <dgm:prSet/>
      <dgm:spPr/>
      <dgm:t>
        <a:bodyPr/>
        <a:lstStyle/>
        <a:p>
          <a:endParaRPr lang="uk-UA"/>
        </a:p>
      </dgm:t>
    </dgm:pt>
    <dgm:pt modelId="{AAADD6BA-3A74-4224-A401-1C34BE1F28E3}" type="sibTrans" cxnId="{D528A128-D1DD-407B-8AFC-A102207A1DCB}">
      <dgm:prSet/>
      <dgm:spPr/>
      <dgm:t>
        <a:bodyPr/>
        <a:lstStyle/>
        <a:p>
          <a:endParaRPr lang="uk-UA"/>
        </a:p>
      </dgm:t>
    </dgm:pt>
    <dgm:pt modelId="{2483EE76-10CB-44DD-A44E-D8E3A4D4A377}" type="pres">
      <dgm:prSet presAssocID="{77EFD916-04AF-4E88-871A-D36C20FFD746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0C180325-D870-4ED8-AC84-C907E044F4B2}" type="pres">
      <dgm:prSet presAssocID="{D1DC6140-7B38-4085-B57E-0A68D70CADAF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7FFF19B8-824F-4633-91D6-9FEADC3DB7FC}" type="pres">
      <dgm:prSet presAssocID="{D1DC6140-7B38-4085-B57E-0A68D70CADAF}" presName="childText1" presStyleLbl="solidAlignAcc1" presStyleIdx="0" presStyleCnt="3" custScaleX="86280" custScaleY="81257" custLinFactNeighborX="918" custLinFactNeighborY="-9097">
        <dgm:presLayoutVars>
          <dgm:chMax val="0"/>
          <dgm:chPref val="0"/>
          <dgm:bulletEnabled val="1"/>
        </dgm:presLayoutVars>
      </dgm:prSet>
      <dgm:spPr/>
    </dgm:pt>
    <dgm:pt modelId="{41FB21F9-6B7B-4835-92BF-89F9D0A393C4}" type="pres">
      <dgm:prSet presAssocID="{816185B2-FA46-4AB6-B39F-B81BE31251EC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139A5C4B-64F5-4B09-86A8-6F6E8C8F5313}" type="pres">
      <dgm:prSet presAssocID="{816185B2-FA46-4AB6-B39F-B81BE31251EC}" presName="childText2" presStyleLbl="solidAlignAcc1" presStyleIdx="1" presStyleCnt="3" custScaleX="110643">
        <dgm:presLayoutVars>
          <dgm:chMax val="0"/>
          <dgm:chPref val="0"/>
          <dgm:bulletEnabled val="1"/>
        </dgm:presLayoutVars>
      </dgm:prSet>
      <dgm:spPr/>
    </dgm:pt>
    <dgm:pt modelId="{6270CE62-656A-4299-87B7-25D9F50B46EF}" type="pres">
      <dgm:prSet presAssocID="{4B2F508E-8520-4058-B259-23FEAFD78393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84E6A95D-B3AD-4F67-A1B8-F709E4AA313A}" type="pres">
      <dgm:prSet presAssocID="{4B2F508E-8520-4058-B259-23FEAFD78393}" presName="childText3" presStyleLbl="solidAlignAcc1" presStyleIdx="2" presStyleCnt="3" custScaleX="115174">
        <dgm:presLayoutVars>
          <dgm:chMax val="0"/>
          <dgm:chPref val="0"/>
          <dgm:bulletEnabled val="1"/>
        </dgm:presLayoutVars>
      </dgm:prSet>
      <dgm:spPr/>
    </dgm:pt>
  </dgm:ptLst>
  <dgm:cxnLst>
    <dgm:cxn modelId="{C49D0801-9020-42B1-BD06-C4713DE2C7C6}" type="presOf" srcId="{0EE36449-4037-4F75-86B1-1EE1F482D1C1}" destId="{84E6A95D-B3AD-4F67-A1B8-F709E4AA313A}" srcOrd="0" destOrd="0" presId="urn:microsoft.com/office/officeart/2009/3/layout/IncreasingArrowsProcess"/>
    <dgm:cxn modelId="{F9FCC907-A157-4250-9769-D292EEB64970}" srcId="{816185B2-FA46-4AB6-B39F-B81BE31251EC}" destId="{A9085C7E-D3B5-4D3B-B5A0-6760C1EBD781}" srcOrd="0" destOrd="0" parTransId="{4AE4088E-8E22-4DE5-A7E3-ABDBC08B679B}" sibTransId="{24D74D02-5C21-4A93-9E97-8AAE25354CE4}"/>
    <dgm:cxn modelId="{445F361D-455D-4C84-B7F4-1E8ABF35ACF6}" srcId="{77EFD916-04AF-4E88-871A-D36C20FFD746}" destId="{816185B2-FA46-4AB6-B39F-B81BE31251EC}" srcOrd="1" destOrd="0" parTransId="{6C772406-5F4A-44C6-86DA-E6BA5E2E35D7}" sibTransId="{157E19EB-3CE3-41A1-8826-C5630175E851}"/>
    <dgm:cxn modelId="{D528A128-D1DD-407B-8AFC-A102207A1DCB}" srcId="{4B2F508E-8520-4058-B259-23FEAFD78393}" destId="{0EE36449-4037-4F75-86B1-1EE1F482D1C1}" srcOrd="0" destOrd="0" parTransId="{F7A0E9C9-5BEE-4342-B657-E40FA1F3A3B9}" sibTransId="{AAADD6BA-3A74-4224-A401-1C34BE1F28E3}"/>
    <dgm:cxn modelId="{B8809561-DEA3-4D0B-920B-2F8C8633E4A3}" type="presOf" srcId="{E4DA0730-9AC4-4DC0-B794-D9FA3D0252E4}" destId="{7FFF19B8-824F-4633-91D6-9FEADC3DB7FC}" srcOrd="0" destOrd="0" presId="urn:microsoft.com/office/officeart/2009/3/layout/IncreasingArrowsProcess"/>
    <dgm:cxn modelId="{E5808E7E-24A0-4EEA-BA0C-CC74F3A5C496}" type="presOf" srcId="{816185B2-FA46-4AB6-B39F-B81BE31251EC}" destId="{41FB21F9-6B7B-4835-92BF-89F9D0A393C4}" srcOrd="0" destOrd="0" presId="urn:microsoft.com/office/officeart/2009/3/layout/IncreasingArrowsProcess"/>
    <dgm:cxn modelId="{679072A6-1EA7-4FE0-89F5-2C087C1269CC}" type="presOf" srcId="{77EFD916-04AF-4E88-871A-D36C20FFD746}" destId="{2483EE76-10CB-44DD-A44E-D8E3A4D4A377}" srcOrd="0" destOrd="0" presId="urn:microsoft.com/office/officeart/2009/3/layout/IncreasingArrowsProcess"/>
    <dgm:cxn modelId="{812282BA-3F15-40A9-A279-3D323E7B5CE2}" type="presOf" srcId="{4B2F508E-8520-4058-B259-23FEAFD78393}" destId="{6270CE62-656A-4299-87B7-25D9F50B46EF}" srcOrd="0" destOrd="0" presId="urn:microsoft.com/office/officeart/2009/3/layout/IncreasingArrowsProcess"/>
    <dgm:cxn modelId="{43EC8FBC-86B8-4556-93E2-388527773E10}" srcId="{D1DC6140-7B38-4085-B57E-0A68D70CADAF}" destId="{E4DA0730-9AC4-4DC0-B794-D9FA3D0252E4}" srcOrd="0" destOrd="0" parTransId="{D4784A98-A44B-4A09-B1E3-F4FB036C31C6}" sibTransId="{35AAF49B-DD68-46E9-869E-9BCE737704A9}"/>
    <dgm:cxn modelId="{77DEBEE3-0B1F-40C8-9EEC-530AC590FE8F}" srcId="{77EFD916-04AF-4E88-871A-D36C20FFD746}" destId="{D1DC6140-7B38-4085-B57E-0A68D70CADAF}" srcOrd="0" destOrd="0" parTransId="{A521960D-30D7-4D5F-A169-7836CB9C0D75}" sibTransId="{EF81D927-20A3-43B0-8A5B-991616AC9D4B}"/>
    <dgm:cxn modelId="{9CD994F2-0250-4F7D-809A-F9FADB540AE9}" srcId="{77EFD916-04AF-4E88-871A-D36C20FFD746}" destId="{4B2F508E-8520-4058-B259-23FEAFD78393}" srcOrd="2" destOrd="0" parTransId="{118DA5DD-FEE9-4145-824B-D842C1CD4894}" sibTransId="{BAC89E39-660B-492B-AF3F-017FF0D10381}"/>
    <dgm:cxn modelId="{E0533BF6-A678-47B2-8938-8D6983DAB7CD}" type="presOf" srcId="{A9085C7E-D3B5-4D3B-B5A0-6760C1EBD781}" destId="{139A5C4B-64F5-4B09-86A8-6F6E8C8F5313}" srcOrd="0" destOrd="0" presId="urn:microsoft.com/office/officeart/2009/3/layout/IncreasingArrowsProcess"/>
    <dgm:cxn modelId="{AEBDFEFF-836F-4A54-8C5C-B88AC348D800}" type="presOf" srcId="{D1DC6140-7B38-4085-B57E-0A68D70CADAF}" destId="{0C180325-D870-4ED8-AC84-C907E044F4B2}" srcOrd="0" destOrd="0" presId="urn:microsoft.com/office/officeart/2009/3/layout/IncreasingArrowsProcess"/>
    <dgm:cxn modelId="{9D2D2C5C-9C37-4B21-B175-E652334248AD}" type="presParOf" srcId="{2483EE76-10CB-44DD-A44E-D8E3A4D4A377}" destId="{0C180325-D870-4ED8-AC84-C907E044F4B2}" srcOrd="0" destOrd="0" presId="urn:microsoft.com/office/officeart/2009/3/layout/IncreasingArrowsProcess"/>
    <dgm:cxn modelId="{FAFF85A1-483B-40C5-B52C-F80813214A20}" type="presParOf" srcId="{2483EE76-10CB-44DD-A44E-D8E3A4D4A377}" destId="{7FFF19B8-824F-4633-91D6-9FEADC3DB7FC}" srcOrd="1" destOrd="0" presId="urn:microsoft.com/office/officeart/2009/3/layout/IncreasingArrowsProcess"/>
    <dgm:cxn modelId="{40B5D4B7-741C-47F2-B0D0-89178C4FFCD9}" type="presParOf" srcId="{2483EE76-10CB-44DD-A44E-D8E3A4D4A377}" destId="{41FB21F9-6B7B-4835-92BF-89F9D0A393C4}" srcOrd="2" destOrd="0" presId="urn:microsoft.com/office/officeart/2009/3/layout/IncreasingArrowsProcess"/>
    <dgm:cxn modelId="{5449DF8B-B5B1-4663-ABF8-626E3174EB0B}" type="presParOf" srcId="{2483EE76-10CB-44DD-A44E-D8E3A4D4A377}" destId="{139A5C4B-64F5-4B09-86A8-6F6E8C8F5313}" srcOrd="3" destOrd="0" presId="urn:microsoft.com/office/officeart/2009/3/layout/IncreasingArrowsProcess"/>
    <dgm:cxn modelId="{2E599A21-F036-4682-ABEA-1B95A34FBD3E}" type="presParOf" srcId="{2483EE76-10CB-44DD-A44E-D8E3A4D4A377}" destId="{6270CE62-656A-4299-87B7-25D9F50B46EF}" srcOrd="4" destOrd="0" presId="urn:microsoft.com/office/officeart/2009/3/layout/IncreasingArrowsProcess"/>
    <dgm:cxn modelId="{6E665450-E52E-4BF0-A467-279034880487}" type="presParOf" srcId="{2483EE76-10CB-44DD-A44E-D8E3A4D4A377}" destId="{84E6A95D-B3AD-4F67-A1B8-F709E4AA313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BADC68-F7EF-4616-89DB-B52402ACD2E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8DD8DE7-3516-4590-BBAF-628553752974}">
      <dgm:prSet phldrT="[Текст]" custT="1"/>
      <dgm:spPr/>
      <dgm:t>
        <a:bodyPr/>
        <a:lstStyle/>
        <a:p>
          <a:r>
            <a:rPr lang="uk-UA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Висловлюється точно, </a:t>
          </a:r>
          <a:r>
            <a:rPr lang="uk-UA" sz="14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логічно</a:t>
          </a:r>
          <a:r>
            <a:rPr lang="uk-UA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послідовно</a:t>
          </a:r>
        </a:p>
      </dgm:t>
    </dgm:pt>
    <dgm:pt modelId="{9E0931E2-9D05-453E-AF3C-F277CB437251}" type="parTrans" cxnId="{CAE162F2-C3BF-4390-8A6A-21767FE83102}">
      <dgm:prSet/>
      <dgm:spPr/>
      <dgm:t>
        <a:bodyPr/>
        <a:lstStyle/>
        <a:p>
          <a:endParaRPr lang="uk-UA"/>
        </a:p>
      </dgm:t>
    </dgm:pt>
    <dgm:pt modelId="{18C00A81-A142-4821-A6D1-3E7E9B0CA8F1}" type="sibTrans" cxnId="{CAE162F2-C3BF-4390-8A6A-21767FE83102}">
      <dgm:prSet/>
      <dgm:spPr/>
      <dgm:t>
        <a:bodyPr/>
        <a:lstStyle/>
        <a:p>
          <a:endParaRPr lang="uk-UA"/>
        </a:p>
      </dgm:t>
    </dgm:pt>
    <dgm:pt modelId="{65553626-4A1D-4440-9CC7-626E1E32817D}">
      <dgm:prSet phldrT="[Текст]" custT="1"/>
      <dgm:spPr/>
      <dgm:t>
        <a:bodyPr/>
        <a:lstStyle/>
        <a:p>
          <a:r>
            <a:rPr lang="uk-UA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Установлює причинно-наслідкові зв’язки</a:t>
          </a:r>
        </a:p>
      </dgm:t>
    </dgm:pt>
    <dgm:pt modelId="{9196BB43-1939-4301-83B9-744893B811DE}" type="parTrans" cxnId="{92E9A4BF-2727-47CC-9591-6B238F1A619D}">
      <dgm:prSet/>
      <dgm:spPr/>
      <dgm:t>
        <a:bodyPr/>
        <a:lstStyle/>
        <a:p>
          <a:endParaRPr lang="uk-UA"/>
        </a:p>
      </dgm:t>
    </dgm:pt>
    <dgm:pt modelId="{4A4910E1-900A-4385-AE57-B991B3118B53}" type="sibTrans" cxnId="{92E9A4BF-2727-47CC-9591-6B238F1A619D}">
      <dgm:prSet/>
      <dgm:spPr/>
      <dgm:t>
        <a:bodyPr/>
        <a:lstStyle/>
        <a:p>
          <a:endParaRPr lang="uk-UA"/>
        </a:p>
      </dgm:t>
    </dgm:pt>
    <dgm:pt modelId="{9F1BE23A-9F66-4D3B-A08A-93F1CCC4FFF8}">
      <dgm:prSet phldrT="[Текст]" custT="1"/>
      <dgm:spPr/>
      <dgm:t>
        <a:bodyPr/>
        <a:lstStyle/>
        <a:p>
          <a:r>
            <a:rPr lang="uk-UA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Виокремлює основну і другорядну інформацію</a:t>
          </a:r>
        </a:p>
      </dgm:t>
    </dgm:pt>
    <dgm:pt modelId="{9A6F1819-0465-4B47-A2BF-5912A3AA85A2}" type="parTrans" cxnId="{8DA9C7F6-2455-4457-B297-449B78C6FA75}">
      <dgm:prSet/>
      <dgm:spPr/>
      <dgm:t>
        <a:bodyPr/>
        <a:lstStyle/>
        <a:p>
          <a:endParaRPr lang="uk-UA"/>
        </a:p>
      </dgm:t>
    </dgm:pt>
    <dgm:pt modelId="{D457C1E3-A2D0-4AEC-8C1A-6D5C785D03FA}" type="sibTrans" cxnId="{8DA9C7F6-2455-4457-B297-449B78C6FA75}">
      <dgm:prSet/>
      <dgm:spPr/>
      <dgm:t>
        <a:bodyPr/>
        <a:lstStyle/>
        <a:p>
          <a:endParaRPr lang="uk-UA"/>
        </a:p>
      </dgm:t>
    </dgm:pt>
    <dgm:pt modelId="{A8577590-77D7-4202-BE15-1484709585D3}">
      <dgm:prSet custT="1"/>
      <dgm:spPr/>
      <dgm:t>
        <a:bodyPr/>
        <a:lstStyle/>
        <a:p>
          <a:r>
            <a:rPr lang="uk-UA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розвиває абстрактне мислення</a:t>
          </a:r>
        </a:p>
      </dgm:t>
    </dgm:pt>
    <dgm:pt modelId="{152F441F-9C56-45E4-B623-660807F322F1}" type="parTrans" cxnId="{C5DE7BB6-BEFE-4C54-9455-B7783D6EF4C1}">
      <dgm:prSet/>
      <dgm:spPr/>
      <dgm:t>
        <a:bodyPr/>
        <a:lstStyle/>
        <a:p>
          <a:endParaRPr lang="uk-UA"/>
        </a:p>
      </dgm:t>
    </dgm:pt>
    <dgm:pt modelId="{029628B7-F510-4AD8-A3E5-74D05EE0FEA6}" type="sibTrans" cxnId="{C5DE7BB6-BEFE-4C54-9455-B7783D6EF4C1}">
      <dgm:prSet/>
      <dgm:spPr/>
      <dgm:t>
        <a:bodyPr/>
        <a:lstStyle/>
        <a:p>
          <a:endParaRPr lang="uk-UA"/>
        </a:p>
      </dgm:t>
    </dgm:pt>
    <dgm:pt modelId="{5D543D42-B849-4D2B-9D16-CACBB6BAC0AD}" type="pres">
      <dgm:prSet presAssocID="{EFBADC68-F7EF-4616-89DB-B52402ACD2EB}" presName="Name0" presStyleCnt="0">
        <dgm:presLayoutVars>
          <dgm:dir/>
          <dgm:animLvl val="lvl"/>
          <dgm:resizeHandles val="exact"/>
        </dgm:presLayoutVars>
      </dgm:prSet>
      <dgm:spPr/>
    </dgm:pt>
    <dgm:pt modelId="{02362366-FA15-4621-B558-F128F3DEC320}" type="pres">
      <dgm:prSet presAssocID="{A8DD8DE7-3516-4590-BBAF-628553752974}" presName="parTxOnly" presStyleLbl="node1" presStyleIdx="0" presStyleCnt="4" custScaleX="184210" custScaleY="154694">
        <dgm:presLayoutVars>
          <dgm:chMax val="0"/>
          <dgm:chPref val="0"/>
          <dgm:bulletEnabled val="1"/>
        </dgm:presLayoutVars>
      </dgm:prSet>
      <dgm:spPr/>
    </dgm:pt>
    <dgm:pt modelId="{DEAFCD25-B3A9-42B0-BEE7-357BEF4B5730}" type="pres">
      <dgm:prSet presAssocID="{18C00A81-A142-4821-A6D1-3E7E9B0CA8F1}" presName="parTxOnlySpace" presStyleCnt="0"/>
      <dgm:spPr/>
    </dgm:pt>
    <dgm:pt modelId="{D39F4275-16C7-427E-AB0E-3A083E0F9742}" type="pres">
      <dgm:prSet presAssocID="{A8577590-77D7-4202-BE15-1484709585D3}" presName="parTxOnly" presStyleLbl="node1" presStyleIdx="1" presStyleCnt="4" custScaleX="138482" custScaleY="149497" custLinFactNeighborX="-29102" custLinFactNeighborY="-4585">
        <dgm:presLayoutVars>
          <dgm:chMax val="0"/>
          <dgm:chPref val="0"/>
          <dgm:bulletEnabled val="1"/>
        </dgm:presLayoutVars>
      </dgm:prSet>
      <dgm:spPr/>
    </dgm:pt>
    <dgm:pt modelId="{94453E88-99F9-4B3F-8346-E1A58A3BC5A8}" type="pres">
      <dgm:prSet presAssocID="{029628B7-F510-4AD8-A3E5-74D05EE0FEA6}" presName="parTxOnlySpace" presStyleCnt="0"/>
      <dgm:spPr/>
    </dgm:pt>
    <dgm:pt modelId="{1E2D0C7A-088C-415C-9C84-EAC4E2EEEBC4}" type="pres">
      <dgm:prSet presAssocID="{65553626-4A1D-4440-9CC7-626E1E32817D}" presName="parTxOnly" presStyleLbl="node1" presStyleIdx="2" presStyleCnt="4" custScaleX="182682" custScaleY="143324">
        <dgm:presLayoutVars>
          <dgm:chMax val="0"/>
          <dgm:chPref val="0"/>
          <dgm:bulletEnabled val="1"/>
        </dgm:presLayoutVars>
      </dgm:prSet>
      <dgm:spPr/>
    </dgm:pt>
    <dgm:pt modelId="{FAB431CA-89D0-4E60-8E2F-F28F4078A5DE}" type="pres">
      <dgm:prSet presAssocID="{4A4910E1-900A-4385-AE57-B991B3118B53}" presName="parTxOnlySpace" presStyleCnt="0"/>
      <dgm:spPr/>
    </dgm:pt>
    <dgm:pt modelId="{4A251253-2AF1-40B3-93A5-0659A89FE0C4}" type="pres">
      <dgm:prSet presAssocID="{9F1BE23A-9F66-4D3B-A08A-93F1CCC4FFF8}" presName="parTxOnly" presStyleLbl="node1" presStyleIdx="3" presStyleCnt="4" custScaleX="155420" custScaleY="137152">
        <dgm:presLayoutVars>
          <dgm:chMax val="0"/>
          <dgm:chPref val="0"/>
          <dgm:bulletEnabled val="1"/>
        </dgm:presLayoutVars>
      </dgm:prSet>
      <dgm:spPr/>
    </dgm:pt>
  </dgm:ptLst>
  <dgm:cxnLst>
    <dgm:cxn modelId="{89FD771B-ABC3-4F3D-B690-27A42FDADBE8}" type="presOf" srcId="{A8DD8DE7-3516-4590-BBAF-628553752974}" destId="{02362366-FA15-4621-B558-F128F3DEC320}" srcOrd="0" destOrd="0" presId="urn:microsoft.com/office/officeart/2005/8/layout/chevron1"/>
    <dgm:cxn modelId="{A0D98F70-589E-489A-8A88-1F00AC0CE937}" type="presOf" srcId="{65553626-4A1D-4440-9CC7-626E1E32817D}" destId="{1E2D0C7A-088C-415C-9C84-EAC4E2EEEBC4}" srcOrd="0" destOrd="0" presId="urn:microsoft.com/office/officeart/2005/8/layout/chevron1"/>
    <dgm:cxn modelId="{3F1E3C7C-4D13-42AD-80E7-40084F32B4DC}" type="presOf" srcId="{EFBADC68-F7EF-4616-89DB-B52402ACD2EB}" destId="{5D543D42-B849-4D2B-9D16-CACBB6BAC0AD}" srcOrd="0" destOrd="0" presId="urn:microsoft.com/office/officeart/2005/8/layout/chevron1"/>
    <dgm:cxn modelId="{48EED191-2DAC-4429-BA4B-50857C1B11A0}" type="presOf" srcId="{A8577590-77D7-4202-BE15-1484709585D3}" destId="{D39F4275-16C7-427E-AB0E-3A083E0F9742}" srcOrd="0" destOrd="0" presId="urn:microsoft.com/office/officeart/2005/8/layout/chevron1"/>
    <dgm:cxn modelId="{C5DE7BB6-BEFE-4C54-9455-B7783D6EF4C1}" srcId="{EFBADC68-F7EF-4616-89DB-B52402ACD2EB}" destId="{A8577590-77D7-4202-BE15-1484709585D3}" srcOrd="1" destOrd="0" parTransId="{152F441F-9C56-45E4-B623-660807F322F1}" sibTransId="{029628B7-F510-4AD8-A3E5-74D05EE0FEA6}"/>
    <dgm:cxn modelId="{92E9A4BF-2727-47CC-9591-6B238F1A619D}" srcId="{EFBADC68-F7EF-4616-89DB-B52402ACD2EB}" destId="{65553626-4A1D-4440-9CC7-626E1E32817D}" srcOrd="2" destOrd="0" parTransId="{9196BB43-1939-4301-83B9-744893B811DE}" sibTransId="{4A4910E1-900A-4385-AE57-B991B3118B53}"/>
    <dgm:cxn modelId="{CAE162F2-C3BF-4390-8A6A-21767FE83102}" srcId="{EFBADC68-F7EF-4616-89DB-B52402ACD2EB}" destId="{A8DD8DE7-3516-4590-BBAF-628553752974}" srcOrd="0" destOrd="0" parTransId="{9E0931E2-9D05-453E-AF3C-F277CB437251}" sibTransId="{18C00A81-A142-4821-A6D1-3E7E9B0CA8F1}"/>
    <dgm:cxn modelId="{E27729F6-89EA-46A1-9317-34DB15108C39}" type="presOf" srcId="{9F1BE23A-9F66-4D3B-A08A-93F1CCC4FFF8}" destId="{4A251253-2AF1-40B3-93A5-0659A89FE0C4}" srcOrd="0" destOrd="0" presId="urn:microsoft.com/office/officeart/2005/8/layout/chevron1"/>
    <dgm:cxn modelId="{8DA9C7F6-2455-4457-B297-449B78C6FA75}" srcId="{EFBADC68-F7EF-4616-89DB-B52402ACD2EB}" destId="{9F1BE23A-9F66-4D3B-A08A-93F1CCC4FFF8}" srcOrd="3" destOrd="0" parTransId="{9A6F1819-0465-4B47-A2BF-5912A3AA85A2}" sibTransId="{D457C1E3-A2D0-4AEC-8C1A-6D5C785D03FA}"/>
    <dgm:cxn modelId="{EBA0802F-3AED-4860-A476-5BA06EA73A2B}" type="presParOf" srcId="{5D543D42-B849-4D2B-9D16-CACBB6BAC0AD}" destId="{02362366-FA15-4621-B558-F128F3DEC320}" srcOrd="0" destOrd="0" presId="urn:microsoft.com/office/officeart/2005/8/layout/chevron1"/>
    <dgm:cxn modelId="{E76050F9-7D6C-4220-A6A7-EB20E961A35A}" type="presParOf" srcId="{5D543D42-B849-4D2B-9D16-CACBB6BAC0AD}" destId="{DEAFCD25-B3A9-42B0-BEE7-357BEF4B5730}" srcOrd="1" destOrd="0" presId="urn:microsoft.com/office/officeart/2005/8/layout/chevron1"/>
    <dgm:cxn modelId="{F48BB9E3-DBCA-4C94-8D3B-B8FA617B6496}" type="presParOf" srcId="{5D543D42-B849-4D2B-9D16-CACBB6BAC0AD}" destId="{D39F4275-16C7-427E-AB0E-3A083E0F9742}" srcOrd="2" destOrd="0" presId="urn:microsoft.com/office/officeart/2005/8/layout/chevron1"/>
    <dgm:cxn modelId="{89651F62-3E3A-43E2-B8A4-6F346FF65E03}" type="presParOf" srcId="{5D543D42-B849-4D2B-9D16-CACBB6BAC0AD}" destId="{94453E88-99F9-4B3F-8346-E1A58A3BC5A8}" srcOrd="3" destOrd="0" presId="urn:microsoft.com/office/officeart/2005/8/layout/chevron1"/>
    <dgm:cxn modelId="{7D9C1551-5E1A-40A3-8BC2-8B2CCEC0554C}" type="presParOf" srcId="{5D543D42-B849-4D2B-9D16-CACBB6BAC0AD}" destId="{1E2D0C7A-088C-415C-9C84-EAC4E2EEEBC4}" srcOrd="4" destOrd="0" presId="urn:microsoft.com/office/officeart/2005/8/layout/chevron1"/>
    <dgm:cxn modelId="{49F92942-F0F6-4C45-AEE8-23B6057EF473}" type="presParOf" srcId="{5D543D42-B849-4D2B-9D16-CACBB6BAC0AD}" destId="{FAB431CA-89D0-4E60-8E2F-F28F4078A5DE}" srcOrd="5" destOrd="0" presId="urn:microsoft.com/office/officeart/2005/8/layout/chevron1"/>
    <dgm:cxn modelId="{56D5658F-DCB6-4766-B020-899529040D3C}" type="presParOf" srcId="{5D543D42-B849-4D2B-9D16-CACBB6BAC0AD}" destId="{4A251253-2AF1-40B3-93A5-0659A89FE0C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651B55-DA6D-4845-8DBD-04EF4D6EAD0A}" type="doc">
      <dgm:prSet loTypeId="urn:microsoft.com/office/officeart/2005/8/layout/pyramid2" loCatId="pyramid" qsTypeId="urn:microsoft.com/office/officeart/2005/8/quickstyle/simple1" qsCatId="simple" csTypeId="urn:microsoft.com/office/officeart/2005/8/colors/accent3_5" csCatId="accent3" phldr="1"/>
      <dgm:spPr/>
    </dgm:pt>
    <dgm:pt modelId="{079D07F8-FA64-4B80-BD9E-2C67D874C485}">
      <dgm:prSet phldrT="[Текст]" custT="1"/>
      <dgm:spPr/>
      <dgm:t>
        <a:bodyPr/>
        <a:lstStyle/>
        <a:p>
          <a:r>
            <a:rPr lang="uk-UA" sz="1600" b="1" dirty="0">
              <a:latin typeface="Calibri" panose="020F0502020204030204" pitchFamily="34" charset="0"/>
              <a:cs typeface="Calibri" panose="020F0502020204030204" pitchFamily="34" charset="0"/>
            </a:rPr>
            <a:t>Діяти за алгоритмом, складати план тексту, </a:t>
          </a:r>
          <a:r>
            <a:rPr lang="uk-UA" sz="1600" b="1" dirty="0" err="1">
              <a:latin typeface="Calibri" panose="020F0502020204030204" pitchFamily="34" charset="0"/>
              <a:cs typeface="Calibri" panose="020F0502020204030204" pitchFamily="34" charset="0"/>
            </a:rPr>
            <a:t>креативно</a:t>
          </a:r>
          <a:r>
            <a:rPr lang="uk-UA" sz="1600" b="1" dirty="0">
              <a:latin typeface="Calibri" panose="020F0502020204030204" pitchFamily="34" charset="0"/>
              <a:cs typeface="Calibri" panose="020F0502020204030204" pitchFamily="34" charset="0"/>
            </a:rPr>
            <a:t> мислити</a:t>
          </a:r>
        </a:p>
      </dgm:t>
    </dgm:pt>
    <dgm:pt modelId="{2F345627-C127-42FA-944A-FBFFB8129747}" type="parTrans" cxnId="{995B685C-42EB-4B6A-AAD8-DFF138B9C7D3}">
      <dgm:prSet/>
      <dgm:spPr/>
      <dgm:t>
        <a:bodyPr/>
        <a:lstStyle/>
        <a:p>
          <a:endParaRPr lang="uk-UA"/>
        </a:p>
      </dgm:t>
    </dgm:pt>
    <dgm:pt modelId="{B46211F7-0B6E-4A37-8A6C-5441A4B67620}" type="sibTrans" cxnId="{995B685C-42EB-4B6A-AAD8-DFF138B9C7D3}">
      <dgm:prSet/>
      <dgm:spPr/>
      <dgm:t>
        <a:bodyPr/>
        <a:lstStyle/>
        <a:p>
          <a:endParaRPr lang="uk-UA"/>
        </a:p>
      </dgm:t>
    </dgm:pt>
    <dgm:pt modelId="{777B2A9E-D06D-476A-A6F0-A8695394C1E9}">
      <dgm:prSet phldrT="[Текст]" custT="1"/>
      <dgm:spPr/>
      <dgm:t>
        <a:bodyPr/>
        <a:lstStyle/>
        <a:p>
          <a:r>
            <a:rPr lang="uk-UA" sz="1600" b="1" dirty="0">
              <a:latin typeface="Calibri" panose="020F0502020204030204" pitchFamily="34" charset="0"/>
              <a:cs typeface="Calibri" panose="020F0502020204030204" pitchFamily="34" charset="0"/>
            </a:rPr>
            <a:t>Використовувати інтернет-ресурси для отримання нових знань</a:t>
          </a:r>
        </a:p>
      </dgm:t>
    </dgm:pt>
    <dgm:pt modelId="{3B5EA40A-2830-4265-9C2F-DE6DEF41F9A9}" type="parTrans" cxnId="{46DB7122-621B-4748-96F4-70FE17F529D8}">
      <dgm:prSet/>
      <dgm:spPr/>
      <dgm:t>
        <a:bodyPr/>
        <a:lstStyle/>
        <a:p>
          <a:endParaRPr lang="uk-UA"/>
        </a:p>
      </dgm:t>
    </dgm:pt>
    <dgm:pt modelId="{18B24E3F-9F4C-44C3-814E-58A5ABFB31E4}" type="sibTrans" cxnId="{46DB7122-621B-4748-96F4-70FE17F529D8}">
      <dgm:prSet/>
      <dgm:spPr/>
      <dgm:t>
        <a:bodyPr/>
        <a:lstStyle/>
        <a:p>
          <a:endParaRPr lang="uk-UA"/>
        </a:p>
      </dgm:t>
    </dgm:pt>
    <dgm:pt modelId="{7E0539C2-C821-4AA2-B8C8-747F5AE55102}">
      <dgm:prSet phldrT="[Текст]" custT="1"/>
      <dgm:spPr/>
      <dgm:t>
        <a:bodyPr/>
        <a:lstStyle/>
        <a:p>
          <a:r>
            <a:rPr lang="uk-UA" sz="1600" b="1" dirty="0">
              <a:latin typeface="Calibri" panose="020F0502020204030204" pitchFamily="34" charset="0"/>
              <a:cs typeface="Calibri" panose="020F0502020204030204" pitchFamily="34" charset="0"/>
            </a:rPr>
            <a:t>Критичне ставлення до медійної інформації, самостійність, </a:t>
          </a:r>
          <a:r>
            <a:rPr lang="uk-UA" sz="1600" b="1" dirty="0" err="1">
              <a:latin typeface="Calibri" panose="020F0502020204030204" pitchFamily="34" charset="0"/>
              <a:cs typeface="Calibri" panose="020F0502020204030204" pitchFamily="34" charset="0"/>
            </a:rPr>
            <a:t>відповІдальність</a:t>
          </a:r>
          <a:endParaRPr lang="uk-UA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F375365-334A-452B-A287-4D39F9312D17}" type="parTrans" cxnId="{821E9C95-EC33-4106-BAB5-179C2C91A245}">
      <dgm:prSet/>
      <dgm:spPr/>
      <dgm:t>
        <a:bodyPr/>
        <a:lstStyle/>
        <a:p>
          <a:endParaRPr lang="uk-UA"/>
        </a:p>
      </dgm:t>
    </dgm:pt>
    <dgm:pt modelId="{FC28C6A9-065A-41F9-9C5F-DE2650788512}" type="sibTrans" cxnId="{821E9C95-EC33-4106-BAB5-179C2C91A245}">
      <dgm:prSet/>
      <dgm:spPr/>
      <dgm:t>
        <a:bodyPr/>
        <a:lstStyle/>
        <a:p>
          <a:endParaRPr lang="uk-UA"/>
        </a:p>
      </dgm:t>
    </dgm:pt>
    <dgm:pt modelId="{B552E0B6-FB2D-4B95-AFA0-0E6920F1AAAD}" type="pres">
      <dgm:prSet presAssocID="{0B651B55-DA6D-4845-8DBD-04EF4D6EAD0A}" presName="compositeShape" presStyleCnt="0">
        <dgm:presLayoutVars>
          <dgm:dir/>
          <dgm:resizeHandles/>
        </dgm:presLayoutVars>
      </dgm:prSet>
      <dgm:spPr/>
    </dgm:pt>
    <dgm:pt modelId="{9284CE48-5A98-4333-9B2A-36F72D27898F}" type="pres">
      <dgm:prSet presAssocID="{0B651B55-DA6D-4845-8DBD-04EF4D6EAD0A}" presName="pyramid" presStyleLbl="node1" presStyleIdx="0" presStyleCnt="1" custLinFactNeighborX="195" custLinFactNeighborY="-927"/>
      <dgm:spPr/>
    </dgm:pt>
    <dgm:pt modelId="{E294BED3-E669-4940-8573-3611ACD7A8D6}" type="pres">
      <dgm:prSet presAssocID="{0B651B55-DA6D-4845-8DBD-04EF4D6EAD0A}" presName="theList" presStyleCnt="0"/>
      <dgm:spPr/>
    </dgm:pt>
    <dgm:pt modelId="{F8A1EADC-51E4-48B4-AE69-58FA866357AD}" type="pres">
      <dgm:prSet presAssocID="{079D07F8-FA64-4B80-BD9E-2C67D874C485}" presName="aNode" presStyleLbl="fgAcc1" presStyleIdx="0" presStyleCnt="3" custScaleX="222566">
        <dgm:presLayoutVars>
          <dgm:bulletEnabled val="1"/>
        </dgm:presLayoutVars>
      </dgm:prSet>
      <dgm:spPr/>
    </dgm:pt>
    <dgm:pt modelId="{4DA30770-DAEE-4CBF-89AF-79D29B26F538}" type="pres">
      <dgm:prSet presAssocID="{079D07F8-FA64-4B80-BD9E-2C67D874C485}" presName="aSpace" presStyleCnt="0"/>
      <dgm:spPr/>
    </dgm:pt>
    <dgm:pt modelId="{97D3DCE9-14DA-428B-A80F-F2A3818C21B8}" type="pres">
      <dgm:prSet presAssocID="{777B2A9E-D06D-476A-A6F0-A8695394C1E9}" presName="aNode" presStyleLbl="fgAcc1" presStyleIdx="1" presStyleCnt="3" custScaleX="218480" custScaleY="106175">
        <dgm:presLayoutVars>
          <dgm:bulletEnabled val="1"/>
        </dgm:presLayoutVars>
      </dgm:prSet>
      <dgm:spPr/>
    </dgm:pt>
    <dgm:pt modelId="{06426B85-F680-4263-B2C7-B1403E2E4057}" type="pres">
      <dgm:prSet presAssocID="{777B2A9E-D06D-476A-A6F0-A8695394C1E9}" presName="aSpace" presStyleCnt="0"/>
      <dgm:spPr/>
    </dgm:pt>
    <dgm:pt modelId="{B3BCBE31-C5F1-4144-9CEC-8FAF418CCA6C}" type="pres">
      <dgm:prSet presAssocID="{7E0539C2-C821-4AA2-B8C8-747F5AE55102}" presName="aNode" presStyleLbl="fgAcc1" presStyleIdx="2" presStyleCnt="3" custScaleX="223030">
        <dgm:presLayoutVars>
          <dgm:bulletEnabled val="1"/>
        </dgm:presLayoutVars>
      </dgm:prSet>
      <dgm:spPr/>
    </dgm:pt>
    <dgm:pt modelId="{E245D22A-DB45-436D-B905-68D5CEDDE82E}" type="pres">
      <dgm:prSet presAssocID="{7E0539C2-C821-4AA2-B8C8-747F5AE55102}" presName="aSpace" presStyleCnt="0"/>
      <dgm:spPr/>
    </dgm:pt>
  </dgm:ptLst>
  <dgm:cxnLst>
    <dgm:cxn modelId="{46DB7122-621B-4748-96F4-70FE17F529D8}" srcId="{0B651B55-DA6D-4845-8DBD-04EF4D6EAD0A}" destId="{777B2A9E-D06D-476A-A6F0-A8695394C1E9}" srcOrd="1" destOrd="0" parTransId="{3B5EA40A-2830-4265-9C2F-DE6DEF41F9A9}" sibTransId="{18B24E3F-9F4C-44C3-814E-58A5ABFB31E4}"/>
    <dgm:cxn modelId="{995B685C-42EB-4B6A-AAD8-DFF138B9C7D3}" srcId="{0B651B55-DA6D-4845-8DBD-04EF4D6EAD0A}" destId="{079D07F8-FA64-4B80-BD9E-2C67D874C485}" srcOrd="0" destOrd="0" parTransId="{2F345627-C127-42FA-944A-FBFFB8129747}" sibTransId="{B46211F7-0B6E-4A37-8A6C-5441A4B67620}"/>
    <dgm:cxn modelId="{A4AF9C5F-B81E-438E-AE4A-C5625609E0F1}" type="presOf" srcId="{0B651B55-DA6D-4845-8DBD-04EF4D6EAD0A}" destId="{B552E0B6-FB2D-4B95-AFA0-0E6920F1AAAD}" srcOrd="0" destOrd="0" presId="urn:microsoft.com/office/officeart/2005/8/layout/pyramid2"/>
    <dgm:cxn modelId="{4D976655-85B0-4F95-899B-99FEE4ED0878}" type="presOf" srcId="{7E0539C2-C821-4AA2-B8C8-747F5AE55102}" destId="{B3BCBE31-C5F1-4144-9CEC-8FAF418CCA6C}" srcOrd="0" destOrd="0" presId="urn:microsoft.com/office/officeart/2005/8/layout/pyramid2"/>
    <dgm:cxn modelId="{9DFBAE80-DD72-473D-9BD7-B29D011C0FF6}" type="presOf" srcId="{777B2A9E-D06D-476A-A6F0-A8695394C1E9}" destId="{97D3DCE9-14DA-428B-A80F-F2A3818C21B8}" srcOrd="0" destOrd="0" presId="urn:microsoft.com/office/officeart/2005/8/layout/pyramid2"/>
    <dgm:cxn modelId="{CB82DE8A-899B-4E50-8D7F-BCE07F1D001D}" type="presOf" srcId="{079D07F8-FA64-4B80-BD9E-2C67D874C485}" destId="{F8A1EADC-51E4-48B4-AE69-58FA866357AD}" srcOrd="0" destOrd="0" presId="urn:microsoft.com/office/officeart/2005/8/layout/pyramid2"/>
    <dgm:cxn modelId="{821E9C95-EC33-4106-BAB5-179C2C91A245}" srcId="{0B651B55-DA6D-4845-8DBD-04EF4D6EAD0A}" destId="{7E0539C2-C821-4AA2-B8C8-747F5AE55102}" srcOrd="2" destOrd="0" parTransId="{FF375365-334A-452B-A287-4D39F9312D17}" sibTransId="{FC28C6A9-065A-41F9-9C5F-DE2650788512}"/>
    <dgm:cxn modelId="{E925E107-3228-4736-8892-CBF04AC33A6B}" type="presParOf" srcId="{B552E0B6-FB2D-4B95-AFA0-0E6920F1AAAD}" destId="{9284CE48-5A98-4333-9B2A-36F72D27898F}" srcOrd="0" destOrd="0" presId="urn:microsoft.com/office/officeart/2005/8/layout/pyramid2"/>
    <dgm:cxn modelId="{4655E214-A6AA-4BCC-AFD4-B24F34556925}" type="presParOf" srcId="{B552E0B6-FB2D-4B95-AFA0-0E6920F1AAAD}" destId="{E294BED3-E669-4940-8573-3611ACD7A8D6}" srcOrd="1" destOrd="0" presId="urn:microsoft.com/office/officeart/2005/8/layout/pyramid2"/>
    <dgm:cxn modelId="{A335BD9E-568D-46D4-AB63-294B6AB8C204}" type="presParOf" srcId="{E294BED3-E669-4940-8573-3611ACD7A8D6}" destId="{F8A1EADC-51E4-48B4-AE69-58FA866357AD}" srcOrd="0" destOrd="0" presId="urn:microsoft.com/office/officeart/2005/8/layout/pyramid2"/>
    <dgm:cxn modelId="{3D1DF484-42CD-4E63-82D7-5F0D53DF601D}" type="presParOf" srcId="{E294BED3-E669-4940-8573-3611ACD7A8D6}" destId="{4DA30770-DAEE-4CBF-89AF-79D29B26F538}" srcOrd="1" destOrd="0" presId="urn:microsoft.com/office/officeart/2005/8/layout/pyramid2"/>
    <dgm:cxn modelId="{92FE3134-5A4F-4E54-B7EE-06F499BE1E4F}" type="presParOf" srcId="{E294BED3-E669-4940-8573-3611ACD7A8D6}" destId="{97D3DCE9-14DA-428B-A80F-F2A3818C21B8}" srcOrd="2" destOrd="0" presId="urn:microsoft.com/office/officeart/2005/8/layout/pyramid2"/>
    <dgm:cxn modelId="{21D46CB5-95E9-4291-800F-E2E66822FCDE}" type="presParOf" srcId="{E294BED3-E669-4940-8573-3611ACD7A8D6}" destId="{06426B85-F680-4263-B2C7-B1403E2E4057}" srcOrd="3" destOrd="0" presId="urn:microsoft.com/office/officeart/2005/8/layout/pyramid2"/>
    <dgm:cxn modelId="{BCB8572D-1293-4B5F-B14E-BEAF9C97CBEA}" type="presParOf" srcId="{E294BED3-E669-4940-8573-3611ACD7A8D6}" destId="{B3BCBE31-C5F1-4144-9CEC-8FAF418CCA6C}" srcOrd="4" destOrd="0" presId="urn:microsoft.com/office/officeart/2005/8/layout/pyramid2"/>
    <dgm:cxn modelId="{EEA836A4-7980-46A5-819D-D541084A500C}" type="presParOf" srcId="{E294BED3-E669-4940-8573-3611ACD7A8D6}" destId="{E245D22A-DB45-436D-B905-68D5CEDDE82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772F85-2F00-4EE6-AD13-6F0FEB97FADA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8C2012CC-443F-4F8B-A88A-98DFF685BC42}">
      <dgm:prSet phldrT="[Текст]"/>
      <dgm:spPr/>
      <dgm:t>
        <a:bodyPr/>
        <a:lstStyle/>
        <a:p>
          <a:r>
            <a:rPr lang="uk-UA" b="1" dirty="0">
              <a:latin typeface="Calibri" panose="020F0502020204030204" pitchFamily="34" charset="0"/>
              <a:cs typeface="Calibri" panose="020F0502020204030204" pitchFamily="34" charset="0"/>
            </a:rPr>
            <a:t>УМІННЯ</a:t>
          </a:r>
        </a:p>
      </dgm:t>
    </dgm:pt>
    <dgm:pt modelId="{8903C6D4-6CD8-4EA7-9180-E6465D65D445}" type="parTrans" cxnId="{A3E42B1B-A098-4C5E-AEAB-6DFCF9330605}">
      <dgm:prSet/>
      <dgm:spPr/>
      <dgm:t>
        <a:bodyPr/>
        <a:lstStyle/>
        <a:p>
          <a:endParaRPr lang="uk-UA"/>
        </a:p>
      </dgm:t>
    </dgm:pt>
    <dgm:pt modelId="{B0048CFE-71A4-4032-A44F-3F812A0619BC}" type="sibTrans" cxnId="{A3E42B1B-A098-4C5E-AEAB-6DFCF9330605}">
      <dgm:prSet/>
      <dgm:spPr/>
      <dgm:t>
        <a:bodyPr/>
        <a:lstStyle/>
        <a:p>
          <a:endParaRPr lang="uk-UA"/>
        </a:p>
      </dgm:t>
    </dgm:pt>
    <dgm:pt modelId="{7BD389E3-E389-4833-A049-370F3B3A980F}">
      <dgm:prSet phldrT="[Текст]" custT="1"/>
      <dgm:spPr/>
      <dgm:t>
        <a:bodyPr/>
        <a:lstStyle/>
        <a:p>
          <a:r>
            <a:rPr lang="ru-RU" sz="1600" b="1" dirty="0" err="1">
              <a:latin typeface="Calibri" panose="020F0502020204030204" pitchFamily="34" charset="0"/>
              <a:cs typeface="Calibri" panose="020F0502020204030204" pitchFamily="34" charset="0"/>
            </a:rPr>
            <a:t>презентувати</a:t>
          </a:r>
          <a:r>
            <a:rPr lang="ru-RU" sz="16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b="1" dirty="0" err="1">
              <a:latin typeface="Calibri" panose="020F0502020204030204" pitchFamily="34" charset="0"/>
              <a:cs typeface="Calibri" panose="020F0502020204030204" pitchFamily="34" charset="0"/>
            </a:rPr>
            <a:t>власні</a:t>
          </a:r>
          <a:r>
            <a:rPr lang="ru-RU" sz="16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b="1" dirty="0" err="1">
              <a:latin typeface="Calibri" panose="020F0502020204030204" pitchFamily="34" charset="0"/>
              <a:cs typeface="Calibri" panose="020F0502020204030204" pitchFamily="34" charset="0"/>
            </a:rPr>
            <a:t>ідеї</a:t>
          </a:r>
          <a:r>
            <a:rPr lang="ru-RU" sz="1600" b="1" dirty="0">
              <a:latin typeface="Calibri" panose="020F0502020204030204" pitchFamily="34" charset="0"/>
              <a:cs typeface="Calibri" panose="020F0502020204030204" pitchFamily="34" charset="0"/>
            </a:rPr>
            <a:t> та </a:t>
          </a:r>
          <a:r>
            <a:rPr lang="ru-RU" sz="1600" b="1" dirty="0" err="1">
              <a:latin typeface="Calibri" panose="020F0502020204030204" pitchFamily="34" charset="0"/>
              <a:cs typeface="Calibri" panose="020F0502020204030204" pitchFamily="34" charset="0"/>
            </a:rPr>
            <a:t>ініціативи</a:t>
          </a:r>
          <a:r>
            <a:rPr lang="ru-RU" sz="16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b="1" dirty="0" err="1">
              <a:latin typeface="Calibri" panose="020F0502020204030204" pitchFamily="34" charset="0"/>
              <a:cs typeface="Calibri" panose="020F0502020204030204" pitchFamily="34" charset="0"/>
            </a:rPr>
            <a:t>чітко</a:t>
          </a:r>
          <a:r>
            <a:rPr lang="ru-RU" sz="1600" b="1" dirty="0">
              <a:latin typeface="Calibri" panose="020F0502020204030204" pitchFamily="34" charset="0"/>
              <a:cs typeface="Calibri" panose="020F0502020204030204" pitchFamily="34" charset="0"/>
            </a:rPr>
            <a:t>, грамотно, </a:t>
          </a:r>
          <a:r>
            <a:rPr lang="uk-UA" sz="1600" b="1" dirty="0" err="1">
              <a:latin typeface="Calibri" panose="020F0502020204030204" pitchFamily="34" charset="0"/>
              <a:cs typeface="Calibri" panose="020F0502020204030204" pitchFamily="34" charset="0"/>
            </a:rPr>
            <a:t>викори-стовуючи</a:t>
          </a:r>
          <a:r>
            <a:rPr lang="uk-UA" sz="1600" b="1" dirty="0">
              <a:latin typeface="Calibri" panose="020F0502020204030204" pitchFamily="34" charset="0"/>
              <a:cs typeface="Calibri" panose="020F0502020204030204" pitchFamily="34" charset="0"/>
            </a:rPr>
            <a:t> доцільні </a:t>
          </a:r>
          <a:r>
            <a:rPr lang="uk-UA" sz="1600" b="1" dirty="0" err="1">
              <a:latin typeface="Calibri" panose="020F0502020204030204" pitchFamily="34" charset="0"/>
              <a:cs typeface="Calibri" panose="020F0502020204030204" pitchFamily="34" charset="0"/>
            </a:rPr>
            <a:t>мовні</a:t>
          </a:r>
          <a:r>
            <a:rPr lang="uk-UA" sz="1600" b="1" dirty="0">
              <a:latin typeface="Calibri" panose="020F0502020204030204" pitchFamily="34" charset="0"/>
              <a:cs typeface="Calibri" panose="020F0502020204030204" pitchFamily="34" charset="0"/>
            </a:rPr>
            <a:t> засоби</a:t>
          </a:r>
        </a:p>
      </dgm:t>
    </dgm:pt>
    <dgm:pt modelId="{915B7B06-AF4D-482F-ABCA-D34A1B8156C7}" type="parTrans" cxnId="{15EAAB40-0854-461A-9411-B45E1518A650}">
      <dgm:prSet/>
      <dgm:spPr/>
      <dgm:t>
        <a:bodyPr/>
        <a:lstStyle/>
        <a:p>
          <a:endParaRPr lang="uk-UA"/>
        </a:p>
      </dgm:t>
    </dgm:pt>
    <dgm:pt modelId="{3FD807A4-F271-4689-9B86-AD7BB6064968}" type="sibTrans" cxnId="{15EAAB40-0854-461A-9411-B45E1518A650}">
      <dgm:prSet/>
      <dgm:spPr/>
      <dgm:t>
        <a:bodyPr/>
        <a:lstStyle/>
        <a:p>
          <a:endParaRPr lang="uk-UA"/>
        </a:p>
      </dgm:t>
    </dgm:pt>
    <dgm:pt modelId="{ABF0B630-3CA9-4B48-A370-BB07B9651390}">
      <dgm:prSet phldrT="[Текст]"/>
      <dgm:spPr/>
      <dgm:t>
        <a:bodyPr/>
        <a:lstStyle/>
        <a:p>
          <a:r>
            <a:rPr lang="uk-UA" b="1" dirty="0">
              <a:latin typeface="Calibri" panose="020F0502020204030204" pitchFamily="34" charset="0"/>
              <a:cs typeface="Calibri" panose="020F0502020204030204" pitchFamily="34" charset="0"/>
            </a:rPr>
            <a:t>НАВИЧКИ</a:t>
          </a:r>
        </a:p>
      </dgm:t>
    </dgm:pt>
    <dgm:pt modelId="{25747581-2B20-4046-BB7F-710D2EFE8BC2}" type="parTrans" cxnId="{5A314999-4EB2-41F2-A3B8-E95486176905}">
      <dgm:prSet/>
      <dgm:spPr/>
      <dgm:t>
        <a:bodyPr/>
        <a:lstStyle/>
        <a:p>
          <a:endParaRPr lang="uk-UA"/>
        </a:p>
      </dgm:t>
    </dgm:pt>
    <dgm:pt modelId="{5577A4C5-E3A8-4EF8-BF02-DCCA4B0192FA}" type="sibTrans" cxnId="{5A314999-4EB2-41F2-A3B8-E95486176905}">
      <dgm:prSet/>
      <dgm:spPr/>
      <dgm:t>
        <a:bodyPr/>
        <a:lstStyle/>
        <a:p>
          <a:endParaRPr lang="uk-UA"/>
        </a:p>
      </dgm:t>
    </dgm:pt>
    <dgm:pt modelId="{C14687DC-774A-4B3F-B86F-B7DC17F94CC0}">
      <dgm:prSet phldrT="[Текст]"/>
      <dgm:spPr/>
      <dgm:t>
        <a:bodyPr anchor="t"/>
        <a:lstStyle/>
        <a:p>
          <a:pPr>
            <a:lnSpc>
              <a:spcPct val="100000"/>
            </a:lnSpc>
          </a:pPr>
          <a:r>
            <a:rPr lang="uk-UA" b="1" dirty="0">
              <a:latin typeface="Calibri" panose="020F0502020204030204" pitchFamily="34" charset="0"/>
              <a:cs typeface="Calibri" panose="020F0502020204030204" pitchFamily="34" charset="0"/>
            </a:rPr>
            <a:t>Використовувати</a:t>
          </a:r>
        </a:p>
        <a:p>
          <a:pPr>
            <a:lnSpc>
              <a:spcPct val="100000"/>
            </a:lnSpc>
          </a:pPr>
          <a:r>
            <a:rPr lang="ru-RU" b="1" dirty="0" err="1">
              <a:latin typeface="Calibri" panose="020F0502020204030204" pitchFamily="34" charset="0"/>
              <a:cs typeface="Calibri" panose="020F0502020204030204" pitchFamily="34" charset="0"/>
            </a:rPr>
            <a:t>комунікативні</a:t>
          </a:r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b="1" dirty="0" err="1">
              <a:latin typeface="Calibri" panose="020F0502020204030204" pitchFamily="34" charset="0"/>
              <a:cs typeface="Calibri" panose="020F0502020204030204" pitchFamily="34" charset="0"/>
            </a:rPr>
            <a:t>навички</a:t>
          </a:r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 для </a:t>
          </a:r>
          <a:r>
            <a:rPr lang="ru-RU" b="1" dirty="0" err="1">
              <a:latin typeface="Calibri" panose="020F0502020204030204" pitchFamily="34" charset="0"/>
              <a:cs typeface="Calibri" panose="020F0502020204030204" pitchFamily="34" charset="0"/>
            </a:rPr>
            <a:t>формулювання</a:t>
          </a:r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b="1" dirty="0" err="1">
              <a:latin typeface="Calibri" panose="020F0502020204030204" pitchFamily="34" charset="0"/>
              <a:cs typeface="Calibri" panose="020F0502020204030204" pitchFamily="34" charset="0"/>
            </a:rPr>
            <a:t>власних</a:t>
          </a:r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uk-UA" b="1" dirty="0">
              <a:latin typeface="Calibri" panose="020F0502020204030204" pitchFamily="34" charset="0"/>
              <a:cs typeface="Calibri" panose="020F0502020204030204" pitchFamily="34" charset="0"/>
            </a:rPr>
            <a:t>пропозицій, рішень, переговорів</a:t>
          </a:r>
        </a:p>
      </dgm:t>
    </dgm:pt>
    <dgm:pt modelId="{B9E57F40-339E-4C8E-BE49-D678AD3046F5}" type="parTrans" cxnId="{ABB04F7C-34A8-40FF-A0E5-FECBABC13CFD}">
      <dgm:prSet/>
      <dgm:spPr/>
      <dgm:t>
        <a:bodyPr/>
        <a:lstStyle/>
        <a:p>
          <a:endParaRPr lang="uk-UA"/>
        </a:p>
      </dgm:t>
    </dgm:pt>
    <dgm:pt modelId="{616FB7A8-6DAE-47F4-B1A3-8E1D85CF6302}" type="sibTrans" cxnId="{ABB04F7C-34A8-40FF-A0E5-FECBABC13CFD}">
      <dgm:prSet/>
      <dgm:spPr/>
      <dgm:t>
        <a:bodyPr/>
        <a:lstStyle/>
        <a:p>
          <a:endParaRPr lang="uk-UA"/>
        </a:p>
      </dgm:t>
    </dgm:pt>
    <dgm:pt modelId="{FCA470AB-8465-4AFE-9DF3-BC3700FD203A}">
      <dgm:prSet phldrT="[Текст]"/>
      <dgm:spPr/>
      <dgm:t>
        <a:bodyPr/>
        <a:lstStyle/>
        <a:p>
          <a:r>
            <a:rPr lang="uk-UA" b="1" dirty="0">
              <a:latin typeface="Calibri" panose="020F0502020204030204" pitchFamily="34" charset="0"/>
              <a:cs typeface="Calibri" panose="020F0502020204030204" pitchFamily="34" charset="0"/>
            </a:rPr>
            <a:t>СТАВЛЕННЯ</a:t>
          </a:r>
        </a:p>
      </dgm:t>
    </dgm:pt>
    <dgm:pt modelId="{08468CA2-2226-4B34-A56D-007EACCA6439}" type="parTrans" cxnId="{407D7E88-4DD0-432B-810A-923507B84FEA}">
      <dgm:prSet/>
      <dgm:spPr/>
      <dgm:t>
        <a:bodyPr/>
        <a:lstStyle/>
        <a:p>
          <a:endParaRPr lang="uk-UA"/>
        </a:p>
      </dgm:t>
    </dgm:pt>
    <dgm:pt modelId="{2F54ADB4-5D78-4419-A05D-9B2DF7AB831C}" type="sibTrans" cxnId="{407D7E88-4DD0-432B-810A-923507B84FEA}">
      <dgm:prSet/>
      <dgm:spPr/>
      <dgm:t>
        <a:bodyPr/>
        <a:lstStyle/>
        <a:p>
          <a:endParaRPr lang="uk-UA"/>
        </a:p>
      </dgm:t>
    </dgm:pt>
    <dgm:pt modelId="{40D32794-222B-4B30-BB67-C4E700B26C94}">
      <dgm:prSet phldrT="[Текст]"/>
      <dgm:spPr/>
      <dgm:t>
        <a:bodyPr/>
        <a:lstStyle/>
        <a:p>
          <a:r>
            <a:rPr lang="ru-RU" b="1" dirty="0" err="1">
              <a:latin typeface="Calibri" panose="020F0502020204030204" pitchFamily="34" charset="0"/>
              <a:cs typeface="Calibri" panose="020F0502020204030204" pitchFamily="34" charset="0"/>
            </a:rPr>
            <a:t>готовність</a:t>
          </a:r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b="1" dirty="0" err="1">
              <a:latin typeface="Calibri" panose="020F0502020204030204" pitchFamily="34" charset="0"/>
              <a:cs typeface="Calibri" panose="020F0502020204030204" pitchFamily="34" charset="0"/>
            </a:rPr>
            <a:t>брати</a:t>
          </a:r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b="1" dirty="0" err="1">
              <a:latin typeface="Calibri" panose="020F0502020204030204" pitchFamily="34" charset="0"/>
              <a:cs typeface="Calibri" panose="020F0502020204030204" pitchFamily="34" charset="0"/>
            </a:rPr>
            <a:t>відповідальність</a:t>
          </a:r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 за себе та </a:t>
          </a:r>
          <a:r>
            <a:rPr lang="ru-RU" b="1" dirty="0" err="1">
              <a:latin typeface="Calibri" panose="020F0502020204030204" pitchFamily="34" charset="0"/>
              <a:cs typeface="Calibri" panose="020F0502020204030204" pitchFamily="34" charset="0"/>
            </a:rPr>
            <a:t>інших</a:t>
          </a:r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; </a:t>
          </a:r>
          <a:r>
            <a:rPr lang="ru-RU" b="1" dirty="0" err="1">
              <a:latin typeface="Calibri" panose="020F0502020204030204" pitchFamily="34" charset="0"/>
              <a:cs typeface="Calibri" panose="020F0502020204030204" pitchFamily="34" charset="0"/>
            </a:rPr>
            <a:t>розуміння</a:t>
          </a:r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uk-UA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6D4527-B9D5-49DD-ABCB-820334908FDA}" type="parTrans" cxnId="{D85D3294-7C12-4A94-B21D-83323D8F5123}">
      <dgm:prSet/>
      <dgm:spPr/>
      <dgm:t>
        <a:bodyPr/>
        <a:lstStyle/>
        <a:p>
          <a:endParaRPr lang="uk-UA"/>
        </a:p>
      </dgm:t>
    </dgm:pt>
    <dgm:pt modelId="{51CEAED0-12BE-4294-A3DE-3C40A91674BC}" type="sibTrans" cxnId="{D85D3294-7C12-4A94-B21D-83323D8F5123}">
      <dgm:prSet/>
      <dgm:spPr/>
      <dgm:t>
        <a:bodyPr/>
        <a:lstStyle/>
        <a:p>
          <a:endParaRPr lang="uk-UA"/>
        </a:p>
      </dgm:t>
    </dgm:pt>
    <dgm:pt modelId="{9F43541E-D13C-4C15-97F2-AEFC80424EE1}">
      <dgm:prSet/>
      <dgm:spPr/>
      <dgm:t>
        <a:bodyPr/>
        <a:lstStyle/>
        <a:p>
          <a:r>
            <a:rPr lang="uk-UA" b="1" dirty="0">
              <a:latin typeface="Calibri" panose="020F0502020204030204" pitchFamily="34" charset="0"/>
              <a:cs typeface="Calibri" panose="020F0502020204030204" pitchFamily="34" charset="0"/>
            </a:rPr>
            <a:t>ролі комунікативних умінь для успішної професійної кар’єри.</a:t>
          </a:r>
        </a:p>
      </dgm:t>
    </dgm:pt>
    <dgm:pt modelId="{7D143D75-6F6F-45A9-A5E7-79A0015A5F9C}" type="parTrans" cxnId="{5B4977DF-FD52-4703-AAEC-8059BA1EC25E}">
      <dgm:prSet/>
      <dgm:spPr/>
      <dgm:t>
        <a:bodyPr/>
        <a:lstStyle/>
        <a:p>
          <a:endParaRPr lang="uk-UA"/>
        </a:p>
      </dgm:t>
    </dgm:pt>
    <dgm:pt modelId="{68EB6CA0-F276-417E-8DA2-3F83DA91C794}" type="sibTrans" cxnId="{5B4977DF-FD52-4703-AAEC-8059BA1EC25E}">
      <dgm:prSet/>
      <dgm:spPr/>
      <dgm:t>
        <a:bodyPr/>
        <a:lstStyle/>
        <a:p>
          <a:endParaRPr lang="uk-UA"/>
        </a:p>
      </dgm:t>
    </dgm:pt>
    <dgm:pt modelId="{E7410F1A-6D5D-4BDD-815F-E972FFD5121F}" type="pres">
      <dgm:prSet presAssocID="{A9772F85-2F00-4EE6-AD13-6F0FEB97FADA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7B66399E-56E2-4CDA-B99D-09E5E99503E8}" type="pres">
      <dgm:prSet presAssocID="{8C2012CC-443F-4F8B-A88A-98DFF685BC42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C41F99D8-ADA4-42C1-B83F-6159EC08C883}" type="pres">
      <dgm:prSet presAssocID="{8C2012CC-443F-4F8B-A88A-98DFF685BC42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8C9D2D28-A22A-4140-8C8A-9A3E50BD30AB}" type="pres">
      <dgm:prSet presAssocID="{ABF0B630-3CA9-4B48-A370-BB07B9651390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102D1452-2CD6-4D7D-A462-E7F17B397F78}" type="pres">
      <dgm:prSet presAssocID="{ABF0B630-3CA9-4B48-A370-BB07B9651390}" presName="childText2" presStyleLbl="solidAlignAcc1" presStyleIdx="1" presStyleCnt="3" custScaleX="107929">
        <dgm:presLayoutVars>
          <dgm:chMax val="0"/>
          <dgm:chPref val="0"/>
          <dgm:bulletEnabled val="1"/>
        </dgm:presLayoutVars>
      </dgm:prSet>
      <dgm:spPr/>
    </dgm:pt>
    <dgm:pt modelId="{8533EE71-1465-446E-A1AD-EE5650E85B37}" type="pres">
      <dgm:prSet presAssocID="{FCA470AB-8465-4AFE-9DF3-BC3700FD203A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1EB4A924-B06A-4FA9-90D9-49BD4A5792EB}" type="pres">
      <dgm:prSet presAssocID="{FCA470AB-8465-4AFE-9DF3-BC3700FD203A}" presName="childText3" presStyleLbl="solidAlignAcc1" presStyleIdx="2" presStyleCnt="3" custScaleX="123377" custLinFactNeighborX="14780" custLinFactNeighborY="-2713">
        <dgm:presLayoutVars>
          <dgm:chMax val="0"/>
          <dgm:chPref val="0"/>
          <dgm:bulletEnabled val="1"/>
        </dgm:presLayoutVars>
      </dgm:prSet>
      <dgm:spPr/>
    </dgm:pt>
  </dgm:ptLst>
  <dgm:cxnLst>
    <dgm:cxn modelId="{A3E42B1B-A098-4C5E-AEAB-6DFCF9330605}" srcId="{A9772F85-2F00-4EE6-AD13-6F0FEB97FADA}" destId="{8C2012CC-443F-4F8B-A88A-98DFF685BC42}" srcOrd="0" destOrd="0" parTransId="{8903C6D4-6CD8-4EA7-9180-E6465D65D445}" sibTransId="{B0048CFE-71A4-4032-A44F-3F812A0619BC}"/>
    <dgm:cxn modelId="{0E146C1E-F755-4F0A-BFEA-04D809A47E31}" type="presOf" srcId="{7BD389E3-E389-4833-A049-370F3B3A980F}" destId="{C41F99D8-ADA4-42C1-B83F-6159EC08C883}" srcOrd="0" destOrd="0" presId="urn:microsoft.com/office/officeart/2009/3/layout/IncreasingArrowsProcess"/>
    <dgm:cxn modelId="{C3F3002D-15B2-4E85-B302-002168BC6E11}" type="presOf" srcId="{8C2012CC-443F-4F8B-A88A-98DFF685BC42}" destId="{7B66399E-56E2-4CDA-B99D-09E5E99503E8}" srcOrd="0" destOrd="0" presId="urn:microsoft.com/office/officeart/2009/3/layout/IncreasingArrowsProcess"/>
    <dgm:cxn modelId="{15EAAB40-0854-461A-9411-B45E1518A650}" srcId="{8C2012CC-443F-4F8B-A88A-98DFF685BC42}" destId="{7BD389E3-E389-4833-A049-370F3B3A980F}" srcOrd="0" destOrd="0" parTransId="{915B7B06-AF4D-482F-ABCA-D34A1B8156C7}" sibTransId="{3FD807A4-F271-4689-9B86-AD7BB6064968}"/>
    <dgm:cxn modelId="{93D0D066-BAF6-4EE5-A712-1DBE4B5A61BD}" type="presOf" srcId="{A9772F85-2F00-4EE6-AD13-6F0FEB97FADA}" destId="{E7410F1A-6D5D-4BDD-815F-E972FFD5121F}" srcOrd="0" destOrd="0" presId="urn:microsoft.com/office/officeart/2009/3/layout/IncreasingArrowsProcess"/>
    <dgm:cxn modelId="{ABB04F7C-34A8-40FF-A0E5-FECBABC13CFD}" srcId="{ABF0B630-3CA9-4B48-A370-BB07B9651390}" destId="{C14687DC-774A-4B3F-B86F-B7DC17F94CC0}" srcOrd="0" destOrd="0" parTransId="{B9E57F40-339E-4C8E-BE49-D678AD3046F5}" sibTransId="{616FB7A8-6DAE-47F4-B1A3-8E1D85CF6302}"/>
    <dgm:cxn modelId="{407D7E88-4DD0-432B-810A-923507B84FEA}" srcId="{A9772F85-2F00-4EE6-AD13-6F0FEB97FADA}" destId="{FCA470AB-8465-4AFE-9DF3-BC3700FD203A}" srcOrd="2" destOrd="0" parTransId="{08468CA2-2226-4B34-A56D-007EACCA6439}" sibTransId="{2F54ADB4-5D78-4419-A05D-9B2DF7AB831C}"/>
    <dgm:cxn modelId="{D85D3294-7C12-4A94-B21D-83323D8F5123}" srcId="{FCA470AB-8465-4AFE-9DF3-BC3700FD203A}" destId="{40D32794-222B-4B30-BB67-C4E700B26C94}" srcOrd="0" destOrd="0" parTransId="{7D6D4527-B9D5-49DD-ABCB-820334908FDA}" sibTransId="{51CEAED0-12BE-4294-A3DE-3C40A91674BC}"/>
    <dgm:cxn modelId="{5A314999-4EB2-41F2-A3B8-E95486176905}" srcId="{A9772F85-2F00-4EE6-AD13-6F0FEB97FADA}" destId="{ABF0B630-3CA9-4B48-A370-BB07B9651390}" srcOrd="1" destOrd="0" parTransId="{25747581-2B20-4046-BB7F-710D2EFE8BC2}" sibTransId="{5577A4C5-E3A8-4EF8-BF02-DCCA4B0192FA}"/>
    <dgm:cxn modelId="{566DB0A4-5757-4A94-A801-9021055B9FBE}" type="presOf" srcId="{FCA470AB-8465-4AFE-9DF3-BC3700FD203A}" destId="{8533EE71-1465-446E-A1AD-EE5650E85B37}" srcOrd="0" destOrd="0" presId="urn:microsoft.com/office/officeart/2009/3/layout/IncreasingArrowsProcess"/>
    <dgm:cxn modelId="{5995D2AB-A902-4D5E-A987-A47C3E5B0878}" type="presOf" srcId="{40D32794-222B-4B30-BB67-C4E700B26C94}" destId="{1EB4A924-B06A-4FA9-90D9-49BD4A5792EB}" srcOrd="0" destOrd="0" presId="urn:microsoft.com/office/officeart/2009/3/layout/IncreasingArrowsProcess"/>
    <dgm:cxn modelId="{8DAEE8C4-3972-4620-9EB6-882529B8B263}" type="presOf" srcId="{9F43541E-D13C-4C15-97F2-AEFC80424EE1}" destId="{1EB4A924-B06A-4FA9-90D9-49BD4A5792EB}" srcOrd="0" destOrd="1" presId="urn:microsoft.com/office/officeart/2009/3/layout/IncreasingArrowsProcess"/>
    <dgm:cxn modelId="{5B4977DF-FD52-4703-AAEC-8059BA1EC25E}" srcId="{FCA470AB-8465-4AFE-9DF3-BC3700FD203A}" destId="{9F43541E-D13C-4C15-97F2-AEFC80424EE1}" srcOrd="1" destOrd="0" parTransId="{7D143D75-6F6F-45A9-A5E7-79A0015A5F9C}" sibTransId="{68EB6CA0-F276-417E-8DA2-3F83DA91C794}"/>
    <dgm:cxn modelId="{C87C5EF6-2B81-4C4F-8E4D-7F6CD08EA69C}" type="presOf" srcId="{C14687DC-774A-4B3F-B86F-B7DC17F94CC0}" destId="{102D1452-2CD6-4D7D-A462-E7F17B397F78}" srcOrd="0" destOrd="0" presId="urn:microsoft.com/office/officeart/2009/3/layout/IncreasingArrowsProcess"/>
    <dgm:cxn modelId="{3AAF48FC-5F0A-4589-B364-76534E1C2F49}" type="presOf" srcId="{ABF0B630-3CA9-4B48-A370-BB07B9651390}" destId="{8C9D2D28-A22A-4140-8C8A-9A3E50BD30AB}" srcOrd="0" destOrd="0" presId="urn:microsoft.com/office/officeart/2009/3/layout/IncreasingArrowsProcess"/>
    <dgm:cxn modelId="{8E4C4EF8-A852-40FF-92F5-B8C3EFC38AD6}" type="presParOf" srcId="{E7410F1A-6D5D-4BDD-815F-E972FFD5121F}" destId="{7B66399E-56E2-4CDA-B99D-09E5E99503E8}" srcOrd="0" destOrd="0" presId="urn:microsoft.com/office/officeart/2009/3/layout/IncreasingArrowsProcess"/>
    <dgm:cxn modelId="{8C2AEEFC-DD79-4DA9-B504-FCF9B13756EC}" type="presParOf" srcId="{E7410F1A-6D5D-4BDD-815F-E972FFD5121F}" destId="{C41F99D8-ADA4-42C1-B83F-6159EC08C883}" srcOrd="1" destOrd="0" presId="urn:microsoft.com/office/officeart/2009/3/layout/IncreasingArrowsProcess"/>
    <dgm:cxn modelId="{B8289C2F-F971-4316-823F-B3E5F3AB98CD}" type="presParOf" srcId="{E7410F1A-6D5D-4BDD-815F-E972FFD5121F}" destId="{8C9D2D28-A22A-4140-8C8A-9A3E50BD30AB}" srcOrd="2" destOrd="0" presId="urn:microsoft.com/office/officeart/2009/3/layout/IncreasingArrowsProcess"/>
    <dgm:cxn modelId="{24087989-2BB2-4997-8579-A2D356BEF853}" type="presParOf" srcId="{E7410F1A-6D5D-4BDD-815F-E972FFD5121F}" destId="{102D1452-2CD6-4D7D-A462-E7F17B397F78}" srcOrd="3" destOrd="0" presId="urn:microsoft.com/office/officeart/2009/3/layout/IncreasingArrowsProcess"/>
    <dgm:cxn modelId="{328F849E-F7CD-49EC-80DD-B5C525BE1669}" type="presParOf" srcId="{E7410F1A-6D5D-4BDD-815F-E972FFD5121F}" destId="{8533EE71-1465-446E-A1AD-EE5650E85B37}" srcOrd="4" destOrd="0" presId="urn:microsoft.com/office/officeart/2009/3/layout/IncreasingArrowsProcess"/>
    <dgm:cxn modelId="{88798D55-8018-4D2A-BC88-AC7AC969A788}" type="presParOf" srcId="{E7410F1A-6D5D-4BDD-815F-E972FFD5121F}" destId="{1EB4A924-B06A-4FA9-90D9-49BD4A5792EB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F3B092-2EF0-4834-9553-EA7C5B99C3D7}" type="doc">
      <dgm:prSet loTypeId="urn:microsoft.com/office/officeart/2008/layout/HorizontalMultiLevelHierarchy" loCatId="hierarchy" qsTypeId="urn:microsoft.com/office/officeart/2005/8/quickstyle/3d7" qsCatId="3D" csTypeId="urn:microsoft.com/office/officeart/2005/8/colors/accent6_5" csCatId="accent6" phldr="1"/>
      <dgm:spPr/>
      <dgm:t>
        <a:bodyPr/>
        <a:lstStyle/>
        <a:p>
          <a:endParaRPr lang="uk-UA"/>
        </a:p>
      </dgm:t>
    </dgm:pt>
    <dgm:pt modelId="{AED68B36-B98C-41AE-A070-6A5479AA17DC}">
      <dgm:prSet phldrT="[Текст]" custT="1"/>
      <dgm:spPr/>
      <dgm:t>
        <a:bodyPr/>
        <a:lstStyle/>
        <a:p>
          <a:r>
            <a:rPr lang="uk-UA" sz="2800" dirty="0">
              <a:latin typeface="Calibri" panose="020F0502020204030204" pitchFamily="34" charset="0"/>
              <a:cs typeface="Calibri" panose="020F0502020204030204" pitchFamily="34" charset="0"/>
            </a:rPr>
            <a:t>Вміння і ставлення</a:t>
          </a:r>
        </a:p>
      </dgm:t>
    </dgm:pt>
    <dgm:pt modelId="{EE1122FD-3105-4CEE-B82D-16F61231C94B}" type="parTrans" cxnId="{B2E4727D-1131-469E-BCDB-C9ED5D290555}">
      <dgm:prSet/>
      <dgm:spPr/>
      <dgm:t>
        <a:bodyPr/>
        <a:lstStyle/>
        <a:p>
          <a:endParaRPr lang="uk-UA"/>
        </a:p>
      </dgm:t>
    </dgm:pt>
    <dgm:pt modelId="{1A6D74B9-5B6C-4655-A953-95FAB4C1C241}" type="sibTrans" cxnId="{B2E4727D-1131-469E-BCDB-C9ED5D290555}">
      <dgm:prSet/>
      <dgm:spPr/>
      <dgm:t>
        <a:bodyPr/>
        <a:lstStyle/>
        <a:p>
          <a:endParaRPr lang="uk-UA"/>
        </a:p>
      </dgm:t>
    </dgm:pt>
    <dgm:pt modelId="{A57CD16F-D3AF-461B-BD51-C25CA69D5887}">
      <dgm:prSet phldrT="[Текст]" custT="1"/>
      <dgm:spPr/>
      <dgm:t>
        <a:bodyPr/>
        <a:lstStyle/>
        <a:p>
          <a:r>
            <a:rPr lang="uk-UA" sz="1800" b="1" dirty="0">
              <a:latin typeface="Calibri" panose="020F0502020204030204" pitchFamily="34" charset="0"/>
              <a:cs typeface="Calibri" panose="020F0502020204030204" pitchFamily="34" charset="0"/>
            </a:rPr>
            <a:t>Поціновувати людську гідність, виявляти повагу до закону і правових норм</a:t>
          </a:r>
        </a:p>
      </dgm:t>
    </dgm:pt>
    <dgm:pt modelId="{7A4609FF-7BE4-4291-B795-A3A348FD9DF6}" type="parTrans" cxnId="{CAAE7EC6-1DB5-4F62-ADB3-8D608B0E1253}">
      <dgm:prSet/>
      <dgm:spPr/>
      <dgm:t>
        <a:bodyPr/>
        <a:lstStyle/>
        <a:p>
          <a:endParaRPr lang="uk-UA"/>
        </a:p>
      </dgm:t>
    </dgm:pt>
    <dgm:pt modelId="{E982B7BC-8910-4DA8-9739-4AF7B7C78205}" type="sibTrans" cxnId="{CAAE7EC6-1DB5-4F62-ADB3-8D608B0E1253}">
      <dgm:prSet/>
      <dgm:spPr/>
      <dgm:t>
        <a:bodyPr/>
        <a:lstStyle/>
        <a:p>
          <a:endParaRPr lang="uk-UA"/>
        </a:p>
      </dgm:t>
    </dgm:pt>
    <dgm:pt modelId="{CAA2A7AF-080C-4849-8F6E-115FC8D612F3}">
      <dgm:prSet custT="1"/>
      <dgm:spPr/>
      <dgm:t>
        <a:bodyPr/>
        <a:lstStyle/>
        <a:p>
          <a:r>
            <a:rPr lang="ru-RU" sz="1800" b="1" dirty="0" err="1">
              <a:latin typeface="Calibri" panose="020F0502020204030204" pitchFamily="34" charset="0"/>
              <a:cs typeface="Calibri" panose="020F0502020204030204" pitchFamily="34" charset="0"/>
            </a:rPr>
            <a:t>аргументовано</a:t>
          </a:r>
          <a:r>
            <a:rPr lang="ru-RU" sz="1800" b="1" dirty="0">
              <a:latin typeface="Calibri" panose="020F0502020204030204" pitchFamily="34" charset="0"/>
              <a:cs typeface="Calibri" panose="020F0502020204030204" pitchFamily="34" charset="0"/>
            </a:rPr>
            <a:t> й грамотно </a:t>
          </a:r>
          <a:r>
            <a:rPr lang="ru-RU" sz="1800" b="1" dirty="0" err="1">
              <a:latin typeface="Calibri" panose="020F0502020204030204" pitchFamily="34" charset="0"/>
              <a:cs typeface="Calibri" panose="020F0502020204030204" pitchFamily="34" charset="0"/>
            </a:rPr>
            <a:t>висловлювати</a:t>
          </a:r>
          <a:r>
            <a:rPr lang="ru-RU" sz="18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b="1" dirty="0" err="1">
              <a:latin typeface="Calibri" panose="020F0502020204030204" pitchFamily="34" charset="0"/>
              <a:cs typeface="Calibri" panose="020F0502020204030204" pitchFamily="34" charset="0"/>
            </a:rPr>
            <a:t>власну</a:t>
          </a:r>
          <a:r>
            <a:rPr lang="ru-RU" sz="1800" b="1" dirty="0">
              <a:latin typeface="Calibri" panose="020F0502020204030204" pitchFamily="34" charset="0"/>
              <a:cs typeface="Calibri" panose="020F0502020204030204" pitchFamily="34" charset="0"/>
            </a:rPr>
            <a:t> думку, </a:t>
          </a:r>
          <a:r>
            <a:rPr lang="ru-RU" sz="1800" b="1" dirty="0" err="1">
              <a:latin typeface="Calibri" panose="020F0502020204030204" pitchFamily="34" charset="0"/>
              <a:cs typeface="Calibri" panose="020F0502020204030204" pitchFamily="34" charset="0"/>
            </a:rPr>
            <a:t>розв’язувати</a:t>
          </a:r>
          <a:r>
            <a:rPr lang="ru-RU" sz="18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b="1" dirty="0" err="1">
              <a:latin typeface="Calibri" panose="020F0502020204030204" pitchFamily="34" charset="0"/>
              <a:cs typeface="Calibri" panose="020F0502020204030204" pitchFamily="34" charset="0"/>
            </a:rPr>
            <a:t>конфлікти</a:t>
          </a:r>
          <a:endParaRPr lang="uk-UA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D6EFE8-01ED-472F-8C18-2942BF3C3725}" type="parTrans" cxnId="{F3E10CA0-29BD-4B8A-A118-3F6B69DA0D07}">
      <dgm:prSet/>
      <dgm:spPr/>
      <dgm:t>
        <a:bodyPr/>
        <a:lstStyle/>
        <a:p>
          <a:endParaRPr lang="uk-UA"/>
        </a:p>
      </dgm:t>
    </dgm:pt>
    <dgm:pt modelId="{4D412548-9784-411D-A208-DB1D7568399A}" type="sibTrans" cxnId="{F3E10CA0-29BD-4B8A-A118-3F6B69DA0D07}">
      <dgm:prSet/>
      <dgm:spPr/>
      <dgm:t>
        <a:bodyPr/>
        <a:lstStyle/>
        <a:p>
          <a:endParaRPr lang="uk-UA"/>
        </a:p>
      </dgm:t>
    </dgm:pt>
    <dgm:pt modelId="{C466BDD5-AEC9-4360-98B6-E0A0D5F12A55}">
      <dgm:prSet custT="1"/>
      <dgm:spPr/>
      <dgm:t>
        <a:bodyPr/>
        <a:lstStyle/>
        <a:p>
          <a:r>
            <a:rPr lang="ru-RU" sz="1800" b="1" dirty="0">
              <a:latin typeface="Calibri" panose="020F0502020204030204" pitchFamily="34" charset="0"/>
              <a:cs typeface="Calibri" panose="020F0502020204030204" pitchFamily="34" charset="0"/>
            </a:rPr>
            <a:t>критично </a:t>
          </a:r>
          <a:r>
            <a:rPr lang="ru-RU" sz="1800" b="1" dirty="0" err="1">
              <a:latin typeface="Calibri" panose="020F0502020204030204" pitchFamily="34" charset="0"/>
              <a:cs typeface="Calibri" panose="020F0502020204030204" pitchFamily="34" charset="0"/>
            </a:rPr>
            <a:t>оцінювати</a:t>
          </a:r>
          <a:r>
            <a:rPr lang="ru-RU" sz="18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b="1" dirty="0" err="1">
              <a:latin typeface="Calibri" panose="020F0502020204030204" pitchFamily="34" charset="0"/>
              <a:cs typeface="Calibri" panose="020F0502020204030204" pitchFamily="34" charset="0"/>
            </a:rPr>
            <a:t>тексти</a:t>
          </a:r>
          <a:r>
            <a:rPr lang="ru-RU" sz="18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b="1" dirty="0" err="1">
              <a:latin typeface="Calibri" panose="020F0502020204030204" pitchFamily="34" charset="0"/>
              <a:cs typeface="Calibri" panose="020F0502020204030204" pitchFamily="34" charset="0"/>
            </a:rPr>
            <a:t>соціально-політичного</a:t>
          </a:r>
          <a:r>
            <a:rPr lang="ru-RU" sz="18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b="1" dirty="0" err="1">
              <a:latin typeface="Calibri" panose="020F0502020204030204" pitchFamily="34" charset="0"/>
              <a:cs typeface="Calibri" panose="020F0502020204030204" pitchFamily="34" charset="0"/>
            </a:rPr>
            <a:t>змісту</a:t>
          </a:r>
          <a:r>
            <a:rPr lang="ru-RU" sz="1800" b="1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endParaRPr lang="uk-UA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E0F99F-142D-4080-9725-5F3B9E5E5DB0}" type="parTrans" cxnId="{9954F6DE-DE03-4413-B36A-39E6B5332E2B}">
      <dgm:prSet/>
      <dgm:spPr/>
      <dgm:t>
        <a:bodyPr/>
        <a:lstStyle/>
        <a:p>
          <a:endParaRPr lang="uk-UA"/>
        </a:p>
      </dgm:t>
    </dgm:pt>
    <dgm:pt modelId="{03D3546A-2229-4D47-8D73-1AA77742A6E8}" type="sibTrans" cxnId="{9954F6DE-DE03-4413-B36A-39E6B5332E2B}">
      <dgm:prSet/>
      <dgm:spPr/>
      <dgm:t>
        <a:bodyPr/>
        <a:lstStyle/>
        <a:p>
          <a:endParaRPr lang="uk-UA"/>
        </a:p>
      </dgm:t>
    </dgm:pt>
    <dgm:pt modelId="{CCCBA5C5-EFD5-401E-A9ED-60A8A3DD34A1}" type="pres">
      <dgm:prSet presAssocID="{ECF3B092-2EF0-4834-9553-EA7C5B99C3D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1841641-078B-4367-BB9C-6A53D24CFC1A}" type="pres">
      <dgm:prSet presAssocID="{AED68B36-B98C-41AE-A070-6A5479AA17DC}" presName="root1" presStyleCnt="0"/>
      <dgm:spPr/>
    </dgm:pt>
    <dgm:pt modelId="{782D4949-E38F-4E39-A0D4-EEB3C3628063}" type="pres">
      <dgm:prSet presAssocID="{AED68B36-B98C-41AE-A070-6A5479AA17DC}" presName="LevelOneTextNode" presStyleLbl="node0" presStyleIdx="0" presStyleCnt="1" custScaleY="92641" custLinFactNeighborX="1647" custLinFactNeighborY="-1340">
        <dgm:presLayoutVars>
          <dgm:chPref val="3"/>
        </dgm:presLayoutVars>
      </dgm:prSet>
      <dgm:spPr/>
    </dgm:pt>
    <dgm:pt modelId="{8B953C8F-3B9B-420D-A188-3C6E1D10475E}" type="pres">
      <dgm:prSet presAssocID="{AED68B36-B98C-41AE-A070-6A5479AA17DC}" presName="level2hierChild" presStyleCnt="0"/>
      <dgm:spPr/>
    </dgm:pt>
    <dgm:pt modelId="{86EEE1B3-CEB8-4091-848D-BD9F4F0D98B9}" type="pres">
      <dgm:prSet presAssocID="{E0D6EFE8-01ED-472F-8C18-2942BF3C3725}" presName="conn2-1" presStyleLbl="parChTrans1D2" presStyleIdx="0" presStyleCnt="3"/>
      <dgm:spPr/>
    </dgm:pt>
    <dgm:pt modelId="{8B7250D2-429C-4791-9804-6D4072531099}" type="pres">
      <dgm:prSet presAssocID="{E0D6EFE8-01ED-472F-8C18-2942BF3C3725}" presName="connTx" presStyleLbl="parChTrans1D2" presStyleIdx="0" presStyleCnt="3"/>
      <dgm:spPr/>
    </dgm:pt>
    <dgm:pt modelId="{E0921D91-8948-4A1B-88CB-E1F201A79132}" type="pres">
      <dgm:prSet presAssocID="{CAA2A7AF-080C-4849-8F6E-115FC8D612F3}" presName="root2" presStyleCnt="0"/>
      <dgm:spPr/>
    </dgm:pt>
    <dgm:pt modelId="{4B10B17D-0961-4F20-9D96-3CD8D0317007}" type="pres">
      <dgm:prSet presAssocID="{CAA2A7AF-080C-4849-8F6E-115FC8D612F3}" presName="LevelTwoTextNode" presStyleLbl="node2" presStyleIdx="0" presStyleCnt="3" custScaleX="179339">
        <dgm:presLayoutVars>
          <dgm:chPref val="3"/>
        </dgm:presLayoutVars>
      </dgm:prSet>
      <dgm:spPr/>
    </dgm:pt>
    <dgm:pt modelId="{F7967C9C-1D2A-42A5-BAE1-C59EC1DE8F2E}" type="pres">
      <dgm:prSet presAssocID="{CAA2A7AF-080C-4849-8F6E-115FC8D612F3}" presName="level3hierChild" presStyleCnt="0"/>
      <dgm:spPr/>
    </dgm:pt>
    <dgm:pt modelId="{F2D79085-B99A-4494-BCC7-37E654FDADD1}" type="pres">
      <dgm:prSet presAssocID="{7A4609FF-7BE4-4291-B795-A3A348FD9DF6}" presName="conn2-1" presStyleLbl="parChTrans1D2" presStyleIdx="1" presStyleCnt="3"/>
      <dgm:spPr/>
    </dgm:pt>
    <dgm:pt modelId="{7357D879-6886-4193-867D-75FFD5FB2AD4}" type="pres">
      <dgm:prSet presAssocID="{7A4609FF-7BE4-4291-B795-A3A348FD9DF6}" presName="connTx" presStyleLbl="parChTrans1D2" presStyleIdx="1" presStyleCnt="3"/>
      <dgm:spPr/>
    </dgm:pt>
    <dgm:pt modelId="{B071B95E-5D70-463A-8307-80CE3E49DCB3}" type="pres">
      <dgm:prSet presAssocID="{A57CD16F-D3AF-461B-BD51-C25CA69D5887}" presName="root2" presStyleCnt="0"/>
      <dgm:spPr/>
    </dgm:pt>
    <dgm:pt modelId="{2EF92754-A26B-4E34-8280-A5D3E60AA90C}" type="pres">
      <dgm:prSet presAssocID="{A57CD16F-D3AF-461B-BD51-C25CA69D5887}" presName="LevelTwoTextNode" presStyleLbl="node2" presStyleIdx="1" presStyleCnt="3" custScaleX="177992">
        <dgm:presLayoutVars>
          <dgm:chPref val="3"/>
        </dgm:presLayoutVars>
      </dgm:prSet>
      <dgm:spPr/>
    </dgm:pt>
    <dgm:pt modelId="{4AF1B44E-25BE-4137-AB20-06F8EF9675DE}" type="pres">
      <dgm:prSet presAssocID="{A57CD16F-D3AF-461B-BD51-C25CA69D5887}" presName="level3hierChild" presStyleCnt="0"/>
      <dgm:spPr/>
    </dgm:pt>
    <dgm:pt modelId="{F18879E6-496F-418F-9E7B-24C75A6CF8CE}" type="pres">
      <dgm:prSet presAssocID="{9AE0F99F-142D-4080-9725-5F3B9E5E5DB0}" presName="conn2-1" presStyleLbl="parChTrans1D2" presStyleIdx="2" presStyleCnt="3"/>
      <dgm:spPr/>
    </dgm:pt>
    <dgm:pt modelId="{589F6048-969D-4260-820F-F41212A43AE9}" type="pres">
      <dgm:prSet presAssocID="{9AE0F99F-142D-4080-9725-5F3B9E5E5DB0}" presName="connTx" presStyleLbl="parChTrans1D2" presStyleIdx="2" presStyleCnt="3"/>
      <dgm:spPr/>
    </dgm:pt>
    <dgm:pt modelId="{2C83393D-9F27-4540-963B-42EC9F9C04E9}" type="pres">
      <dgm:prSet presAssocID="{C466BDD5-AEC9-4360-98B6-E0A0D5F12A55}" presName="root2" presStyleCnt="0"/>
      <dgm:spPr/>
    </dgm:pt>
    <dgm:pt modelId="{DD1337C4-5523-4E89-AE14-2B7875F026BC}" type="pres">
      <dgm:prSet presAssocID="{C466BDD5-AEC9-4360-98B6-E0A0D5F12A55}" presName="LevelTwoTextNode" presStyleLbl="node2" presStyleIdx="2" presStyleCnt="3" custScaleX="178236">
        <dgm:presLayoutVars>
          <dgm:chPref val="3"/>
        </dgm:presLayoutVars>
      </dgm:prSet>
      <dgm:spPr/>
    </dgm:pt>
    <dgm:pt modelId="{F003610E-0AB3-47D3-ABB0-DC191311CAE5}" type="pres">
      <dgm:prSet presAssocID="{C466BDD5-AEC9-4360-98B6-E0A0D5F12A55}" presName="level3hierChild" presStyleCnt="0"/>
      <dgm:spPr/>
    </dgm:pt>
  </dgm:ptLst>
  <dgm:cxnLst>
    <dgm:cxn modelId="{B3BCC219-868F-4BEF-A41F-DF153FA96739}" type="presOf" srcId="{E0D6EFE8-01ED-472F-8C18-2942BF3C3725}" destId="{8B7250D2-429C-4791-9804-6D4072531099}" srcOrd="1" destOrd="0" presId="urn:microsoft.com/office/officeart/2008/layout/HorizontalMultiLevelHierarchy"/>
    <dgm:cxn modelId="{700CFC19-B852-427B-9E2F-08B6AF5882D6}" type="presOf" srcId="{E0D6EFE8-01ED-472F-8C18-2942BF3C3725}" destId="{86EEE1B3-CEB8-4091-848D-BD9F4F0D98B9}" srcOrd="0" destOrd="0" presId="urn:microsoft.com/office/officeart/2008/layout/HorizontalMultiLevelHierarchy"/>
    <dgm:cxn modelId="{4D6CFB67-2176-4C9F-9CAA-0135B3A79B17}" type="presOf" srcId="{7A4609FF-7BE4-4291-B795-A3A348FD9DF6}" destId="{7357D879-6886-4193-867D-75FFD5FB2AD4}" srcOrd="1" destOrd="0" presId="urn:microsoft.com/office/officeart/2008/layout/HorizontalMultiLevelHierarchy"/>
    <dgm:cxn modelId="{B2E4727D-1131-469E-BCDB-C9ED5D290555}" srcId="{ECF3B092-2EF0-4834-9553-EA7C5B99C3D7}" destId="{AED68B36-B98C-41AE-A070-6A5479AA17DC}" srcOrd="0" destOrd="0" parTransId="{EE1122FD-3105-4CEE-B82D-16F61231C94B}" sibTransId="{1A6D74B9-5B6C-4655-A953-95FAB4C1C241}"/>
    <dgm:cxn modelId="{F3E10CA0-29BD-4B8A-A118-3F6B69DA0D07}" srcId="{AED68B36-B98C-41AE-A070-6A5479AA17DC}" destId="{CAA2A7AF-080C-4849-8F6E-115FC8D612F3}" srcOrd="0" destOrd="0" parTransId="{E0D6EFE8-01ED-472F-8C18-2942BF3C3725}" sibTransId="{4D412548-9784-411D-A208-DB1D7568399A}"/>
    <dgm:cxn modelId="{20EB8EA7-CD56-44AB-BCC9-6F948CB80921}" type="presOf" srcId="{9AE0F99F-142D-4080-9725-5F3B9E5E5DB0}" destId="{F18879E6-496F-418F-9E7B-24C75A6CF8CE}" srcOrd="0" destOrd="0" presId="urn:microsoft.com/office/officeart/2008/layout/HorizontalMultiLevelHierarchy"/>
    <dgm:cxn modelId="{921EF1A7-2E02-4C81-A8AF-F4B990475893}" type="presOf" srcId="{9AE0F99F-142D-4080-9725-5F3B9E5E5DB0}" destId="{589F6048-969D-4260-820F-F41212A43AE9}" srcOrd="1" destOrd="0" presId="urn:microsoft.com/office/officeart/2008/layout/HorizontalMultiLevelHierarchy"/>
    <dgm:cxn modelId="{09C90AB6-F197-4FAE-A0C2-82298E96B393}" type="presOf" srcId="{7A4609FF-7BE4-4291-B795-A3A348FD9DF6}" destId="{F2D79085-B99A-4494-BCC7-37E654FDADD1}" srcOrd="0" destOrd="0" presId="urn:microsoft.com/office/officeart/2008/layout/HorizontalMultiLevelHierarchy"/>
    <dgm:cxn modelId="{912E96B7-2C4C-4AE8-B7AC-154EA3FC2B96}" type="presOf" srcId="{CAA2A7AF-080C-4849-8F6E-115FC8D612F3}" destId="{4B10B17D-0961-4F20-9D96-3CD8D0317007}" srcOrd="0" destOrd="0" presId="urn:microsoft.com/office/officeart/2008/layout/HorizontalMultiLevelHierarchy"/>
    <dgm:cxn modelId="{CAAE7EC6-1DB5-4F62-ADB3-8D608B0E1253}" srcId="{AED68B36-B98C-41AE-A070-6A5479AA17DC}" destId="{A57CD16F-D3AF-461B-BD51-C25CA69D5887}" srcOrd="1" destOrd="0" parTransId="{7A4609FF-7BE4-4291-B795-A3A348FD9DF6}" sibTransId="{E982B7BC-8910-4DA8-9739-4AF7B7C78205}"/>
    <dgm:cxn modelId="{9A750DDA-19CB-43BA-97AA-EF3FF0AD3171}" type="presOf" srcId="{A57CD16F-D3AF-461B-BD51-C25CA69D5887}" destId="{2EF92754-A26B-4E34-8280-A5D3E60AA90C}" srcOrd="0" destOrd="0" presId="urn:microsoft.com/office/officeart/2008/layout/HorizontalMultiLevelHierarchy"/>
    <dgm:cxn modelId="{9954F6DE-DE03-4413-B36A-39E6B5332E2B}" srcId="{AED68B36-B98C-41AE-A070-6A5479AA17DC}" destId="{C466BDD5-AEC9-4360-98B6-E0A0D5F12A55}" srcOrd="2" destOrd="0" parTransId="{9AE0F99F-142D-4080-9725-5F3B9E5E5DB0}" sibTransId="{03D3546A-2229-4D47-8D73-1AA77742A6E8}"/>
    <dgm:cxn modelId="{7B343AEC-4AAA-4A7C-BBA0-5AF40D500B14}" type="presOf" srcId="{ECF3B092-2EF0-4834-9553-EA7C5B99C3D7}" destId="{CCCBA5C5-EFD5-401E-A9ED-60A8A3DD34A1}" srcOrd="0" destOrd="0" presId="urn:microsoft.com/office/officeart/2008/layout/HorizontalMultiLevelHierarchy"/>
    <dgm:cxn modelId="{85F2A6F0-B3F3-4ABE-931D-AA855565FA47}" type="presOf" srcId="{C466BDD5-AEC9-4360-98B6-E0A0D5F12A55}" destId="{DD1337C4-5523-4E89-AE14-2B7875F026BC}" srcOrd="0" destOrd="0" presId="urn:microsoft.com/office/officeart/2008/layout/HorizontalMultiLevelHierarchy"/>
    <dgm:cxn modelId="{0D4CE1FE-DE53-49DB-A8BF-ED5A014027C9}" type="presOf" srcId="{AED68B36-B98C-41AE-A070-6A5479AA17DC}" destId="{782D4949-E38F-4E39-A0D4-EEB3C3628063}" srcOrd="0" destOrd="0" presId="urn:microsoft.com/office/officeart/2008/layout/HorizontalMultiLevelHierarchy"/>
    <dgm:cxn modelId="{57CDF6E0-E868-44FD-B7F3-4B821C6BB139}" type="presParOf" srcId="{CCCBA5C5-EFD5-401E-A9ED-60A8A3DD34A1}" destId="{41841641-078B-4367-BB9C-6A53D24CFC1A}" srcOrd="0" destOrd="0" presId="urn:microsoft.com/office/officeart/2008/layout/HorizontalMultiLevelHierarchy"/>
    <dgm:cxn modelId="{A87C3791-5411-4130-8653-EB9453358423}" type="presParOf" srcId="{41841641-078B-4367-BB9C-6A53D24CFC1A}" destId="{782D4949-E38F-4E39-A0D4-EEB3C3628063}" srcOrd="0" destOrd="0" presId="urn:microsoft.com/office/officeart/2008/layout/HorizontalMultiLevelHierarchy"/>
    <dgm:cxn modelId="{4DED2295-E0F7-46DB-918A-B6F0F34ADBE1}" type="presParOf" srcId="{41841641-078B-4367-BB9C-6A53D24CFC1A}" destId="{8B953C8F-3B9B-420D-A188-3C6E1D10475E}" srcOrd="1" destOrd="0" presId="urn:microsoft.com/office/officeart/2008/layout/HorizontalMultiLevelHierarchy"/>
    <dgm:cxn modelId="{3CD2189C-31FF-4DC3-A6A1-8EE414472AD7}" type="presParOf" srcId="{8B953C8F-3B9B-420D-A188-3C6E1D10475E}" destId="{86EEE1B3-CEB8-4091-848D-BD9F4F0D98B9}" srcOrd="0" destOrd="0" presId="urn:microsoft.com/office/officeart/2008/layout/HorizontalMultiLevelHierarchy"/>
    <dgm:cxn modelId="{8010E611-69F7-416C-B5AD-51450D4FCB1B}" type="presParOf" srcId="{86EEE1B3-CEB8-4091-848D-BD9F4F0D98B9}" destId="{8B7250D2-429C-4791-9804-6D4072531099}" srcOrd="0" destOrd="0" presId="urn:microsoft.com/office/officeart/2008/layout/HorizontalMultiLevelHierarchy"/>
    <dgm:cxn modelId="{1CCED669-320B-4641-860D-3748485B7F7C}" type="presParOf" srcId="{8B953C8F-3B9B-420D-A188-3C6E1D10475E}" destId="{E0921D91-8948-4A1B-88CB-E1F201A79132}" srcOrd="1" destOrd="0" presId="urn:microsoft.com/office/officeart/2008/layout/HorizontalMultiLevelHierarchy"/>
    <dgm:cxn modelId="{D637D475-6997-40FD-A096-8F3EDD43182F}" type="presParOf" srcId="{E0921D91-8948-4A1B-88CB-E1F201A79132}" destId="{4B10B17D-0961-4F20-9D96-3CD8D0317007}" srcOrd="0" destOrd="0" presId="urn:microsoft.com/office/officeart/2008/layout/HorizontalMultiLevelHierarchy"/>
    <dgm:cxn modelId="{99A6ACB0-B862-4410-B3BF-8A130DC45EC6}" type="presParOf" srcId="{E0921D91-8948-4A1B-88CB-E1F201A79132}" destId="{F7967C9C-1D2A-42A5-BAE1-C59EC1DE8F2E}" srcOrd="1" destOrd="0" presId="urn:microsoft.com/office/officeart/2008/layout/HorizontalMultiLevelHierarchy"/>
    <dgm:cxn modelId="{C9FF39E3-F359-4507-BC34-F59B7F5BB432}" type="presParOf" srcId="{8B953C8F-3B9B-420D-A188-3C6E1D10475E}" destId="{F2D79085-B99A-4494-BCC7-37E654FDADD1}" srcOrd="2" destOrd="0" presId="urn:microsoft.com/office/officeart/2008/layout/HorizontalMultiLevelHierarchy"/>
    <dgm:cxn modelId="{6F96E46C-99C4-4DF2-9927-353E87056496}" type="presParOf" srcId="{F2D79085-B99A-4494-BCC7-37E654FDADD1}" destId="{7357D879-6886-4193-867D-75FFD5FB2AD4}" srcOrd="0" destOrd="0" presId="urn:microsoft.com/office/officeart/2008/layout/HorizontalMultiLevelHierarchy"/>
    <dgm:cxn modelId="{910CAAFB-9218-4D14-981A-BC13E60CBE74}" type="presParOf" srcId="{8B953C8F-3B9B-420D-A188-3C6E1D10475E}" destId="{B071B95E-5D70-463A-8307-80CE3E49DCB3}" srcOrd="3" destOrd="0" presId="urn:microsoft.com/office/officeart/2008/layout/HorizontalMultiLevelHierarchy"/>
    <dgm:cxn modelId="{2C65ACD3-9DBD-42F7-A3CF-986B36E1377F}" type="presParOf" srcId="{B071B95E-5D70-463A-8307-80CE3E49DCB3}" destId="{2EF92754-A26B-4E34-8280-A5D3E60AA90C}" srcOrd="0" destOrd="0" presId="urn:microsoft.com/office/officeart/2008/layout/HorizontalMultiLevelHierarchy"/>
    <dgm:cxn modelId="{42984BC2-7204-4950-8065-66CDDF5A94A4}" type="presParOf" srcId="{B071B95E-5D70-463A-8307-80CE3E49DCB3}" destId="{4AF1B44E-25BE-4137-AB20-06F8EF9675DE}" srcOrd="1" destOrd="0" presId="urn:microsoft.com/office/officeart/2008/layout/HorizontalMultiLevelHierarchy"/>
    <dgm:cxn modelId="{2089D257-793A-485E-BAD3-374DB1519853}" type="presParOf" srcId="{8B953C8F-3B9B-420D-A188-3C6E1D10475E}" destId="{F18879E6-496F-418F-9E7B-24C75A6CF8CE}" srcOrd="4" destOrd="0" presId="urn:microsoft.com/office/officeart/2008/layout/HorizontalMultiLevelHierarchy"/>
    <dgm:cxn modelId="{16415B16-734E-434E-A74D-DD82AF5EEC3B}" type="presParOf" srcId="{F18879E6-496F-418F-9E7B-24C75A6CF8CE}" destId="{589F6048-969D-4260-820F-F41212A43AE9}" srcOrd="0" destOrd="0" presId="urn:microsoft.com/office/officeart/2008/layout/HorizontalMultiLevelHierarchy"/>
    <dgm:cxn modelId="{34AC88D5-FD13-4906-BB11-8E5A9149EC3A}" type="presParOf" srcId="{8B953C8F-3B9B-420D-A188-3C6E1D10475E}" destId="{2C83393D-9F27-4540-963B-42EC9F9C04E9}" srcOrd="5" destOrd="0" presId="urn:microsoft.com/office/officeart/2008/layout/HorizontalMultiLevelHierarchy"/>
    <dgm:cxn modelId="{1848524B-B0DE-4BE1-81A1-9CC357A6544A}" type="presParOf" srcId="{2C83393D-9F27-4540-963B-42EC9F9C04E9}" destId="{DD1337C4-5523-4E89-AE14-2B7875F026BC}" srcOrd="0" destOrd="0" presId="urn:microsoft.com/office/officeart/2008/layout/HorizontalMultiLevelHierarchy"/>
    <dgm:cxn modelId="{0B5C50DB-C36C-4AE4-ADC3-7E03C45C7930}" type="presParOf" srcId="{2C83393D-9F27-4540-963B-42EC9F9C04E9}" destId="{F003610E-0AB3-47D3-ABB0-DC191311CAE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97EB84-90E0-48FB-903B-781A530710BF}" type="doc">
      <dgm:prSet loTypeId="urn:microsoft.com/office/officeart/2005/8/layout/vList4" loCatId="pictur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uk-UA"/>
        </a:p>
      </dgm:t>
    </dgm:pt>
    <dgm:pt modelId="{6A3EF240-FF87-412F-A456-4B7BB9427B08}">
      <dgm:prSet phldrT="[Текст]" custT="1"/>
      <dgm:spPr/>
      <dgm:t>
        <a:bodyPr/>
        <a:lstStyle/>
        <a:p>
          <a:r>
            <a:rPr lang="uk-UA" sz="1600" b="1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ПРОФЕСІЙНІ ЗАХОДИ ТА СПІЛЬНОТИ</a:t>
          </a:r>
        </a:p>
        <a:p>
          <a:r>
            <a:rPr lang="uk-UA" sz="1600" b="1">
              <a:latin typeface="Calibri" panose="020F0502020204030204" pitchFamily="34" charset="0"/>
              <a:cs typeface="Calibri" panose="020F0502020204030204" pitchFamily="34" charset="0"/>
            </a:rPr>
            <a:t>Педагогічні конференції, семінари, вебінари, онлайн-курси, творча група</a:t>
          </a:r>
          <a:endParaRPr lang="uk-UA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DB5697-D3A1-4205-B59E-BCC24B110EAF}" type="parTrans" cxnId="{E2C3DF0E-0E1A-457D-ABF8-71482A6343B9}">
      <dgm:prSet/>
      <dgm:spPr/>
      <dgm:t>
        <a:bodyPr/>
        <a:lstStyle/>
        <a:p>
          <a:endParaRPr lang="uk-UA"/>
        </a:p>
      </dgm:t>
    </dgm:pt>
    <dgm:pt modelId="{98AD5622-D169-4215-9BB3-A885850AD1B1}" type="sibTrans" cxnId="{E2C3DF0E-0E1A-457D-ABF8-71482A6343B9}">
      <dgm:prSet/>
      <dgm:spPr/>
      <dgm:t>
        <a:bodyPr/>
        <a:lstStyle/>
        <a:p>
          <a:endParaRPr lang="uk-UA"/>
        </a:p>
      </dgm:t>
    </dgm:pt>
    <dgm:pt modelId="{9AEB795B-9FE1-4A1D-8E93-3D6EE2C83268}">
      <dgm:prSet phldrT="[Текст]" custT="1"/>
      <dgm:spPr/>
      <dgm:t>
        <a:bodyPr/>
        <a:lstStyle/>
        <a:p>
          <a:r>
            <a:rPr lang="uk-UA" sz="1600" b="1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СПІВПРАЦЯ ТА ПРОЄКТИ</a:t>
          </a:r>
        </a:p>
        <a:p>
          <a:r>
            <a:rPr lang="uk-UA" sz="1600" b="1">
              <a:latin typeface="Calibri" panose="020F0502020204030204" pitchFamily="34" charset="0"/>
              <a:cs typeface="Calibri" panose="020F0502020204030204" pitchFamily="34" charset="0"/>
            </a:rPr>
            <a:t>Спільні </a:t>
          </a:r>
          <a:r>
            <a:rPr lang="en-US" sz="1600" b="1">
              <a:latin typeface="Calibri" panose="020F0502020204030204" pitchFamily="34" charset="0"/>
              <a:cs typeface="Calibri" panose="020F0502020204030204" pitchFamily="34" charset="0"/>
            </a:rPr>
            <a:t>STEM-</a:t>
          </a:r>
          <a:r>
            <a:rPr lang="uk-UA" sz="1600" b="1">
              <a:latin typeface="Calibri" panose="020F0502020204030204" pitchFamily="34" charset="0"/>
              <a:cs typeface="Calibri" panose="020F0502020204030204" pitchFamily="34" charset="0"/>
            </a:rPr>
            <a:t>проєкти з колегами</a:t>
          </a:r>
        </a:p>
        <a:p>
          <a:endParaRPr lang="uk-UA" sz="1500" dirty="0"/>
        </a:p>
      </dgm:t>
    </dgm:pt>
    <dgm:pt modelId="{867BFFFF-2D15-480B-BFCD-6FE41DDA11DA}" type="parTrans" cxnId="{4FD4653B-41AB-4738-BC2C-694AA254FE55}">
      <dgm:prSet/>
      <dgm:spPr/>
      <dgm:t>
        <a:bodyPr/>
        <a:lstStyle/>
        <a:p>
          <a:endParaRPr lang="uk-UA"/>
        </a:p>
      </dgm:t>
    </dgm:pt>
    <dgm:pt modelId="{836A801B-8BED-4556-BA2E-2664836BF073}" type="sibTrans" cxnId="{4FD4653B-41AB-4738-BC2C-694AA254FE55}">
      <dgm:prSet/>
      <dgm:spPr/>
      <dgm:t>
        <a:bodyPr/>
        <a:lstStyle/>
        <a:p>
          <a:endParaRPr lang="uk-UA"/>
        </a:p>
      </dgm:t>
    </dgm:pt>
    <dgm:pt modelId="{FEE154F3-235B-48AD-B489-FFA4810C75AF}">
      <dgm:prSet phldrT="[Текст]" custT="1"/>
      <dgm:spPr/>
      <dgm:t>
        <a:bodyPr/>
        <a:lstStyle/>
        <a:p>
          <a:endParaRPr lang="uk-UA" sz="1400" b="1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uk-UA" sz="1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КОНКУРСИ</a:t>
          </a:r>
        </a:p>
        <a:p>
          <a:r>
            <a:rPr lang="uk-UA" sz="1400" b="1" dirty="0">
              <a:latin typeface="Calibri" panose="020F0502020204030204" pitchFamily="34" charset="0"/>
              <a:cs typeface="Calibri" panose="020F0502020204030204" pitchFamily="34" charset="0"/>
            </a:rPr>
            <a:t>ІІІ </a:t>
          </a:r>
          <a:r>
            <a:rPr lang="uk-UA" sz="1400" b="1">
              <a:latin typeface="Calibri" panose="020F0502020204030204" pitchFamily="34" charset="0"/>
              <a:cs typeface="Calibri" panose="020F0502020204030204" pitchFamily="34" charset="0"/>
            </a:rPr>
            <a:t>Міжнародний конкурс </a:t>
          </a:r>
          <a:r>
            <a:rPr lang="ru-RU" sz="1400" b="1" dirty="0">
              <a:latin typeface="Calibri" panose="020F0502020204030204" pitchFamily="34" charset="0"/>
              <a:cs typeface="Calibri" panose="020F0502020204030204" pitchFamily="34" charset="0"/>
            </a:rPr>
            <a:t>для </a:t>
          </a:r>
          <a:r>
            <a:rPr lang="ru-RU" sz="1400" b="1" dirty="0" err="1">
              <a:latin typeface="Calibri" panose="020F0502020204030204" pitchFamily="34" charset="0"/>
              <a:cs typeface="Calibri" panose="020F0502020204030204" pitchFamily="34" charset="0"/>
            </a:rPr>
            <a:t>вчителів</a:t>
          </a:r>
          <a:r>
            <a:rPr lang="ru-RU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dirty="0" err="1">
              <a:latin typeface="Calibri" panose="020F0502020204030204" pitchFamily="34" charset="0"/>
              <a:cs typeface="Calibri" panose="020F0502020204030204" pitchFamily="34" charset="0"/>
            </a:rPr>
            <a:t>закладів</a:t>
          </a:r>
          <a:r>
            <a:rPr lang="ru-RU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dirty="0" err="1">
              <a:latin typeface="Calibri" panose="020F0502020204030204" pitchFamily="34" charset="0"/>
              <a:cs typeface="Calibri" panose="020F0502020204030204" pitchFamily="34" charset="0"/>
            </a:rPr>
            <a:t>загальної</a:t>
          </a:r>
          <a:r>
            <a:rPr lang="ru-RU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dirty="0" err="1">
              <a:latin typeface="Calibri" panose="020F0502020204030204" pitchFamily="34" charset="0"/>
              <a:cs typeface="Calibri" panose="020F0502020204030204" pitchFamily="34" charset="0"/>
            </a:rPr>
            <a:t>середньої</a:t>
          </a:r>
          <a:r>
            <a:rPr lang="ru-RU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dirty="0" err="1">
              <a:latin typeface="Calibri" panose="020F0502020204030204" pitchFamily="34" charset="0"/>
              <a:cs typeface="Calibri" panose="020F0502020204030204" pitchFamily="34" charset="0"/>
            </a:rPr>
            <a:t>освіти</a:t>
          </a:r>
          <a:r>
            <a:rPr lang="ru-RU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dirty="0" err="1">
              <a:latin typeface="Calibri" panose="020F0502020204030204" pitchFamily="34" charset="0"/>
              <a:cs typeface="Calibri" panose="020F0502020204030204" pitchFamily="34" charset="0"/>
            </a:rPr>
            <a:t>України</a:t>
          </a:r>
          <a:r>
            <a:rPr lang="ru-RU" sz="1400" b="1" dirty="0">
              <a:latin typeface="Calibri" panose="020F0502020204030204" pitchFamily="34" charset="0"/>
              <a:cs typeface="Calibri" panose="020F0502020204030204" pitchFamily="34" charset="0"/>
            </a:rPr>
            <a:t>  та </a:t>
          </a:r>
          <a:r>
            <a:rPr lang="ru-RU" sz="1400" b="1" dirty="0" err="1">
              <a:latin typeface="Calibri" panose="020F0502020204030204" pitchFamily="34" charset="0"/>
              <a:cs typeface="Calibri" panose="020F0502020204030204" pitchFamily="34" charset="0"/>
            </a:rPr>
            <a:t>освітніх</a:t>
          </a:r>
          <a:r>
            <a:rPr lang="ru-RU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dirty="0" err="1">
              <a:latin typeface="Calibri" panose="020F0502020204030204" pitchFamily="34" charset="0"/>
              <a:cs typeface="Calibri" panose="020F0502020204030204" pitchFamily="34" charset="0"/>
            </a:rPr>
            <a:t>установ</a:t>
          </a:r>
          <a:r>
            <a:rPr lang="ru-RU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dirty="0" err="1">
              <a:latin typeface="Calibri" panose="020F0502020204030204" pitchFamily="34" charset="0"/>
              <a:cs typeface="Calibri" panose="020F0502020204030204" pitchFamily="34" charset="0"/>
            </a:rPr>
            <a:t>української</a:t>
          </a:r>
          <a:r>
            <a:rPr lang="ru-RU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dirty="0" err="1">
              <a:latin typeface="Calibri" panose="020F0502020204030204" pitchFamily="34" charset="0"/>
              <a:cs typeface="Calibri" panose="020F0502020204030204" pitchFamily="34" charset="0"/>
            </a:rPr>
            <a:t>діаспори</a:t>
          </a:r>
          <a:r>
            <a:rPr lang="ru-RU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uk-UA" sz="1400" b="1" dirty="0">
              <a:latin typeface="Calibri" panose="020F0502020204030204" pitchFamily="34" charset="0"/>
              <a:cs typeface="Calibri" panose="020F0502020204030204" pitchFamily="34" charset="0"/>
            </a:rPr>
            <a:t>«Українознавчі пріоритети освітнього процесу» (2023р.), участь учнів у конкурсах із зарубіжної літератури</a:t>
          </a:r>
        </a:p>
        <a:p>
          <a:endParaRPr lang="uk-UA" sz="600" dirty="0"/>
        </a:p>
      </dgm:t>
    </dgm:pt>
    <dgm:pt modelId="{BCD3C800-4C9C-4123-A1D7-DA6E13C78480}" type="parTrans" cxnId="{6F5F4C89-8030-4F1B-B4AB-6D49195DAD25}">
      <dgm:prSet/>
      <dgm:spPr/>
      <dgm:t>
        <a:bodyPr/>
        <a:lstStyle/>
        <a:p>
          <a:endParaRPr lang="uk-UA"/>
        </a:p>
      </dgm:t>
    </dgm:pt>
    <dgm:pt modelId="{0E8C2AF1-636C-4677-87D2-1AFFE181405E}" type="sibTrans" cxnId="{6F5F4C89-8030-4F1B-B4AB-6D49195DAD25}">
      <dgm:prSet/>
      <dgm:spPr/>
      <dgm:t>
        <a:bodyPr/>
        <a:lstStyle/>
        <a:p>
          <a:endParaRPr lang="uk-UA"/>
        </a:p>
      </dgm:t>
    </dgm:pt>
    <dgm:pt modelId="{4928695F-673A-421D-BFA1-D29B052AF6F5}">
      <dgm:prSet custT="1"/>
      <dgm:spPr/>
      <dgm:t>
        <a:bodyPr/>
        <a:lstStyle/>
        <a:p>
          <a:r>
            <a:rPr lang="uk-UA" sz="1600" b="1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ЦИФРОВІ ПЛАТФОРМИ</a:t>
          </a:r>
        </a:p>
        <a:p>
          <a:r>
            <a:rPr lang="uk-UA" sz="1600" b="1">
              <a:latin typeface="Calibri" panose="020F0502020204030204" pitchFamily="34" charset="0"/>
              <a:cs typeface="Calibri" panose="020F0502020204030204" pitchFamily="34" charset="0"/>
            </a:rPr>
            <a:t>Освітній сайт «Вчитися – цікаво!» на платформі </a:t>
          </a:r>
          <a:r>
            <a:rPr lang="en-US" sz="1600" b="1">
              <a:latin typeface="Calibri" panose="020F0502020204030204" pitchFamily="34" charset="0"/>
              <a:cs typeface="Calibri" panose="020F0502020204030204" pitchFamily="34" charset="0"/>
            </a:rPr>
            <a:t>MOODLE</a:t>
          </a:r>
          <a:r>
            <a:rPr lang="uk-UA" sz="1600" b="1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600" b="1">
              <a:latin typeface="Calibri" panose="020F0502020204030204" pitchFamily="34" charset="0"/>
              <a:cs typeface="Calibri" panose="020F0502020204030204" pitchFamily="34" charset="0"/>
            </a:rPr>
            <a:t>YouTube-</a:t>
          </a:r>
          <a:r>
            <a:rPr lang="uk-UA" sz="1600" b="1">
              <a:latin typeface="Calibri" panose="020F0502020204030204" pitchFamily="34" charset="0"/>
              <a:cs typeface="Calibri" panose="020F0502020204030204" pitchFamily="34" charset="0"/>
            </a:rPr>
            <a:t>канал,</a:t>
          </a:r>
          <a:r>
            <a:rPr lang="en-US" sz="1600" b="1">
              <a:latin typeface="Calibri" panose="020F0502020204030204" pitchFamily="34" charset="0"/>
              <a:cs typeface="Calibri" panose="020F0502020204030204" pitchFamily="34" charset="0"/>
            </a:rPr>
            <a:t> Viber-</a:t>
          </a:r>
          <a:r>
            <a:rPr lang="uk-UA" sz="1600" b="1">
              <a:latin typeface="Calibri" panose="020F0502020204030204" pitchFamily="34" charset="0"/>
              <a:cs typeface="Calibri" panose="020F0502020204030204" pitchFamily="34" charset="0"/>
            </a:rPr>
            <a:t>канал </a:t>
          </a:r>
          <a:endParaRPr lang="uk-UA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5091C7-264E-42B4-9BB9-6C55556606EF}" type="parTrans" cxnId="{4AF69D42-A893-450C-847F-7555A1CE5AFB}">
      <dgm:prSet/>
      <dgm:spPr/>
      <dgm:t>
        <a:bodyPr/>
        <a:lstStyle/>
        <a:p>
          <a:endParaRPr lang="uk-UA"/>
        </a:p>
      </dgm:t>
    </dgm:pt>
    <dgm:pt modelId="{9AF8DBAA-A32B-407D-A773-F183E49D41D0}" type="sibTrans" cxnId="{4AF69D42-A893-450C-847F-7555A1CE5AFB}">
      <dgm:prSet/>
      <dgm:spPr/>
      <dgm:t>
        <a:bodyPr/>
        <a:lstStyle/>
        <a:p>
          <a:endParaRPr lang="uk-UA"/>
        </a:p>
      </dgm:t>
    </dgm:pt>
    <dgm:pt modelId="{ECFC2F1D-C2CC-4351-9F17-64D76BA09EB1}">
      <dgm:prSet custT="1"/>
      <dgm:spPr/>
      <dgm:t>
        <a:bodyPr/>
        <a:lstStyle/>
        <a:p>
          <a:endParaRPr lang="uk-UA" sz="1600" b="1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uk-UA" sz="1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ПУБЛІКАЦІЇ</a:t>
          </a:r>
        </a:p>
        <a:p>
          <a:r>
            <a:rPr lang="uk-UA" sz="1600" b="1" dirty="0">
              <a:latin typeface="Calibri" panose="020F0502020204030204" pitchFamily="34" charset="0"/>
              <a:cs typeface="Calibri" panose="020F0502020204030204" pitchFamily="34" charset="0"/>
            </a:rPr>
            <a:t>Розробки уроків і виховних заходів у журналі «Зарубіжна література в школах України», методичному віснику ОІППО, власна збірка </a:t>
          </a:r>
        </a:p>
        <a:p>
          <a:r>
            <a:rPr lang="uk-UA" sz="1200" dirty="0"/>
            <a:t> </a:t>
          </a:r>
        </a:p>
      </dgm:t>
    </dgm:pt>
    <dgm:pt modelId="{D3CE3DF3-C69C-49A0-BA74-4F74D18A720D}" type="parTrans" cxnId="{8E2A3C5B-7A09-4032-98F8-AF4825D06A2B}">
      <dgm:prSet/>
      <dgm:spPr/>
      <dgm:t>
        <a:bodyPr/>
        <a:lstStyle/>
        <a:p>
          <a:endParaRPr lang="uk-UA"/>
        </a:p>
      </dgm:t>
    </dgm:pt>
    <dgm:pt modelId="{6E47CE6C-F276-4BE2-B756-E0AB5E8898BE}" type="sibTrans" cxnId="{8E2A3C5B-7A09-4032-98F8-AF4825D06A2B}">
      <dgm:prSet/>
      <dgm:spPr/>
      <dgm:t>
        <a:bodyPr/>
        <a:lstStyle/>
        <a:p>
          <a:endParaRPr lang="uk-UA"/>
        </a:p>
      </dgm:t>
    </dgm:pt>
    <dgm:pt modelId="{7FB8DB46-42E0-4A6A-9335-1DCF34586F93}" type="pres">
      <dgm:prSet presAssocID="{C597EB84-90E0-48FB-903B-781A530710BF}" presName="linear" presStyleCnt="0">
        <dgm:presLayoutVars>
          <dgm:dir/>
          <dgm:resizeHandles val="exact"/>
        </dgm:presLayoutVars>
      </dgm:prSet>
      <dgm:spPr/>
    </dgm:pt>
    <dgm:pt modelId="{F932E5E5-495B-4979-9D10-71AE17FF0C42}" type="pres">
      <dgm:prSet presAssocID="{6A3EF240-FF87-412F-A456-4B7BB9427B08}" presName="comp" presStyleCnt="0"/>
      <dgm:spPr/>
    </dgm:pt>
    <dgm:pt modelId="{CD17BEB8-BD3D-45AF-B842-DFE206E07D9A}" type="pres">
      <dgm:prSet presAssocID="{6A3EF240-FF87-412F-A456-4B7BB9427B08}" presName="box" presStyleLbl="node1" presStyleIdx="0" presStyleCnt="5"/>
      <dgm:spPr/>
    </dgm:pt>
    <dgm:pt modelId="{14FAAA7C-D506-4CCB-BCCF-A9CA09014D65}" type="pres">
      <dgm:prSet presAssocID="{6A3EF240-FF87-412F-A456-4B7BB9427B08}" presName="img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6CF4DB16-F08D-47C1-A1C9-D45822455943}" type="pres">
      <dgm:prSet presAssocID="{6A3EF240-FF87-412F-A456-4B7BB9427B08}" presName="text" presStyleLbl="node1" presStyleIdx="0" presStyleCnt="5">
        <dgm:presLayoutVars>
          <dgm:bulletEnabled val="1"/>
        </dgm:presLayoutVars>
      </dgm:prSet>
      <dgm:spPr/>
    </dgm:pt>
    <dgm:pt modelId="{696CD0C5-2D0D-42E9-8CBB-10F409A43B72}" type="pres">
      <dgm:prSet presAssocID="{98AD5622-D169-4215-9BB3-A885850AD1B1}" presName="spacer" presStyleCnt="0"/>
      <dgm:spPr/>
    </dgm:pt>
    <dgm:pt modelId="{3729A645-8C1B-470E-9F07-AE47475EAB95}" type="pres">
      <dgm:prSet presAssocID="{ECFC2F1D-C2CC-4351-9F17-64D76BA09EB1}" presName="comp" presStyleCnt="0"/>
      <dgm:spPr/>
    </dgm:pt>
    <dgm:pt modelId="{20BD1550-AB69-49BA-8C75-DB1743A3FE09}" type="pres">
      <dgm:prSet presAssocID="{ECFC2F1D-C2CC-4351-9F17-64D76BA09EB1}" presName="box" presStyleLbl="node1" presStyleIdx="1" presStyleCnt="5"/>
      <dgm:spPr/>
    </dgm:pt>
    <dgm:pt modelId="{A23E4D85-8080-4319-95EC-73F04A4E44E1}" type="pres">
      <dgm:prSet presAssocID="{ECFC2F1D-C2CC-4351-9F17-64D76BA09EB1}" presName="img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60E655A-38B0-4D37-A8D5-7EDCDA17E70E}" type="pres">
      <dgm:prSet presAssocID="{ECFC2F1D-C2CC-4351-9F17-64D76BA09EB1}" presName="text" presStyleLbl="node1" presStyleIdx="1" presStyleCnt="5">
        <dgm:presLayoutVars>
          <dgm:bulletEnabled val="1"/>
        </dgm:presLayoutVars>
      </dgm:prSet>
      <dgm:spPr/>
    </dgm:pt>
    <dgm:pt modelId="{88491D4D-9E9B-484C-AED5-C60210B97F7C}" type="pres">
      <dgm:prSet presAssocID="{6E47CE6C-F276-4BE2-B756-E0AB5E8898BE}" presName="spacer" presStyleCnt="0"/>
      <dgm:spPr/>
    </dgm:pt>
    <dgm:pt modelId="{98DAF406-7E97-479C-9ADF-9B305A7DB07A}" type="pres">
      <dgm:prSet presAssocID="{4928695F-673A-421D-BFA1-D29B052AF6F5}" presName="comp" presStyleCnt="0"/>
      <dgm:spPr/>
    </dgm:pt>
    <dgm:pt modelId="{4DDAE9F6-D22C-4A85-BA73-FD6020F6D0DF}" type="pres">
      <dgm:prSet presAssocID="{4928695F-673A-421D-BFA1-D29B052AF6F5}" presName="box" presStyleLbl="node1" presStyleIdx="2" presStyleCnt="5"/>
      <dgm:spPr/>
    </dgm:pt>
    <dgm:pt modelId="{84F88FFE-1553-4A43-B30E-9F86F331D060}" type="pres">
      <dgm:prSet presAssocID="{4928695F-673A-421D-BFA1-D29B052AF6F5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35F2B880-090D-4109-BD65-6753A69C2159}" type="pres">
      <dgm:prSet presAssocID="{4928695F-673A-421D-BFA1-D29B052AF6F5}" presName="text" presStyleLbl="node1" presStyleIdx="2" presStyleCnt="5">
        <dgm:presLayoutVars>
          <dgm:bulletEnabled val="1"/>
        </dgm:presLayoutVars>
      </dgm:prSet>
      <dgm:spPr/>
    </dgm:pt>
    <dgm:pt modelId="{519ACB6B-2B04-44F8-97BC-BA4754F20D32}" type="pres">
      <dgm:prSet presAssocID="{9AF8DBAA-A32B-407D-A773-F183E49D41D0}" presName="spacer" presStyleCnt="0"/>
      <dgm:spPr/>
    </dgm:pt>
    <dgm:pt modelId="{C5572DB3-3ECC-4021-A0E4-1A5CD57166FC}" type="pres">
      <dgm:prSet presAssocID="{9AEB795B-9FE1-4A1D-8E93-3D6EE2C83268}" presName="comp" presStyleCnt="0"/>
      <dgm:spPr/>
    </dgm:pt>
    <dgm:pt modelId="{C842F7AC-9B87-4716-9B5D-829FF0B8BE5D}" type="pres">
      <dgm:prSet presAssocID="{9AEB795B-9FE1-4A1D-8E93-3D6EE2C83268}" presName="box" presStyleLbl="node1" presStyleIdx="3" presStyleCnt="5"/>
      <dgm:spPr/>
    </dgm:pt>
    <dgm:pt modelId="{00E1F1B2-5C41-40CE-B8D3-7B64A7EE6E3B}" type="pres">
      <dgm:prSet presAssocID="{9AEB795B-9FE1-4A1D-8E93-3D6EE2C83268}" presName="img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B9417599-A966-4DF2-955F-535500317ECF}" type="pres">
      <dgm:prSet presAssocID="{9AEB795B-9FE1-4A1D-8E93-3D6EE2C83268}" presName="text" presStyleLbl="node1" presStyleIdx="3" presStyleCnt="5">
        <dgm:presLayoutVars>
          <dgm:bulletEnabled val="1"/>
        </dgm:presLayoutVars>
      </dgm:prSet>
      <dgm:spPr/>
    </dgm:pt>
    <dgm:pt modelId="{8CCFC267-49A7-4801-A398-358FBFBF8D37}" type="pres">
      <dgm:prSet presAssocID="{836A801B-8BED-4556-BA2E-2664836BF073}" presName="spacer" presStyleCnt="0"/>
      <dgm:spPr/>
    </dgm:pt>
    <dgm:pt modelId="{06553A82-7216-4323-8C9E-B59544E37E5E}" type="pres">
      <dgm:prSet presAssocID="{FEE154F3-235B-48AD-B489-FFA4810C75AF}" presName="comp" presStyleCnt="0"/>
      <dgm:spPr/>
    </dgm:pt>
    <dgm:pt modelId="{ADD89675-1378-4FA0-956A-64E4807C6956}" type="pres">
      <dgm:prSet presAssocID="{FEE154F3-235B-48AD-B489-FFA4810C75AF}" presName="box" presStyleLbl="node1" presStyleIdx="4" presStyleCnt="5"/>
      <dgm:spPr/>
    </dgm:pt>
    <dgm:pt modelId="{2D2399F0-03BC-4691-AC34-EA0A3653745F}" type="pres">
      <dgm:prSet presAssocID="{FEE154F3-235B-48AD-B489-FFA4810C75AF}" presName="img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F2F34938-A388-4FD2-B0B6-BC58B78B21DD}" type="pres">
      <dgm:prSet presAssocID="{FEE154F3-235B-48AD-B489-FFA4810C75AF}" presName="text" presStyleLbl="node1" presStyleIdx="4" presStyleCnt="5">
        <dgm:presLayoutVars>
          <dgm:bulletEnabled val="1"/>
        </dgm:presLayoutVars>
      </dgm:prSet>
      <dgm:spPr/>
    </dgm:pt>
  </dgm:ptLst>
  <dgm:cxnLst>
    <dgm:cxn modelId="{E2C3DF0E-0E1A-457D-ABF8-71482A6343B9}" srcId="{C597EB84-90E0-48FB-903B-781A530710BF}" destId="{6A3EF240-FF87-412F-A456-4B7BB9427B08}" srcOrd="0" destOrd="0" parTransId="{30DB5697-D3A1-4205-B59E-BCC24B110EAF}" sibTransId="{98AD5622-D169-4215-9BB3-A885850AD1B1}"/>
    <dgm:cxn modelId="{16928F1E-6677-424B-9301-21D6A85330B8}" type="presOf" srcId="{9AEB795B-9FE1-4A1D-8E93-3D6EE2C83268}" destId="{B9417599-A966-4DF2-955F-535500317ECF}" srcOrd="1" destOrd="0" presId="urn:microsoft.com/office/officeart/2005/8/layout/vList4"/>
    <dgm:cxn modelId="{4FD4653B-41AB-4738-BC2C-694AA254FE55}" srcId="{C597EB84-90E0-48FB-903B-781A530710BF}" destId="{9AEB795B-9FE1-4A1D-8E93-3D6EE2C83268}" srcOrd="3" destOrd="0" parTransId="{867BFFFF-2D15-480B-BFCD-6FE41DDA11DA}" sibTransId="{836A801B-8BED-4556-BA2E-2664836BF073}"/>
    <dgm:cxn modelId="{AB32B93D-84E0-47FE-9420-15D91FBED487}" type="presOf" srcId="{4928695F-673A-421D-BFA1-D29B052AF6F5}" destId="{35F2B880-090D-4109-BD65-6753A69C2159}" srcOrd="1" destOrd="0" presId="urn:microsoft.com/office/officeart/2005/8/layout/vList4"/>
    <dgm:cxn modelId="{8E2A3C5B-7A09-4032-98F8-AF4825D06A2B}" srcId="{C597EB84-90E0-48FB-903B-781A530710BF}" destId="{ECFC2F1D-C2CC-4351-9F17-64D76BA09EB1}" srcOrd="1" destOrd="0" parTransId="{D3CE3DF3-C69C-49A0-BA74-4F74D18A720D}" sibTransId="{6E47CE6C-F276-4BE2-B756-E0AB5E8898BE}"/>
    <dgm:cxn modelId="{A08A2960-815D-4BEA-9488-A328498FF57B}" type="presOf" srcId="{C597EB84-90E0-48FB-903B-781A530710BF}" destId="{7FB8DB46-42E0-4A6A-9335-1DCF34586F93}" srcOrd="0" destOrd="0" presId="urn:microsoft.com/office/officeart/2005/8/layout/vList4"/>
    <dgm:cxn modelId="{4AF69D42-A893-450C-847F-7555A1CE5AFB}" srcId="{C597EB84-90E0-48FB-903B-781A530710BF}" destId="{4928695F-673A-421D-BFA1-D29B052AF6F5}" srcOrd="2" destOrd="0" parTransId="{A45091C7-264E-42B4-9BB9-6C55556606EF}" sibTransId="{9AF8DBAA-A32B-407D-A773-F183E49D41D0}"/>
    <dgm:cxn modelId="{1DBB1969-9EEF-4794-83A6-558B483039BD}" type="presOf" srcId="{4928695F-673A-421D-BFA1-D29B052AF6F5}" destId="{4DDAE9F6-D22C-4A85-BA73-FD6020F6D0DF}" srcOrd="0" destOrd="0" presId="urn:microsoft.com/office/officeart/2005/8/layout/vList4"/>
    <dgm:cxn modelId="{83167D7A-1932-4548-A1BE-1F1B15698342}" type="presOf" srcId="{ECFC2F1D-C2CC-4351-9F17-64D76BA09EB1}" destId="{20BD1550-AB69-49BA-8C75-DB1743A3FE09}" srcOrd="0" destOrd="0" presId="urn:microsoft.com/office/officeart/2005/8/layout/vList4"/>
    <dgm:cxn modelId="{6F5F4C89-8030-4F1B-B4AB-6D49195DAD25}" srcId="{C597EB84-90E0-48FB-903B-781A530710BF}" destId="{FEE154F3-235B-48AD-B489-FFA4810C75AF}" srcOrd="4" destOrd="0" parTransId="{BCD3C800-4C9C-4123-A1D7-DA6E13C78480}" sibTransId="{0E8C2AF1-636C-4677-87D2-1AFFE181405E}"/>
    <dgm:cxn modelId="{7F4081AB-34D6-45C3-BA60-AB8700D6E2BD}" type="presOf" srcId="{6A3EF240-FF87-412F-A456-4B7BB9427B08}" destId="{CD17BEB8-BD3D-45AF-B842-DFE206E07D9A}" srcOrd="0" destOrd="0" presId="urn:microsoft.com/office/officeart/2005/8/layout/vList4"/>
    <dgm:cxn modelId="{0109D3B9-7C19-47E3-8F51-5DD38F417E41}" type="presOf" srcId="{FEE154F3-235B-48AD-B489-FFA4810C75AF}" destId="{F2F34938-A388-4FD2-B0B6-BC58B78B21DD}" srcOrd="1" destOrd="0" presId="urn:microsoft.com/office/officeart/2005/8/layout/vList4"/>
    <dgm:cxn modelId="{040099DB-D806-4B0B-A8FF-FEF54343ED8B}" type="presOf" srcId="{ECFC2F1D-C2CC-4351-9F17-64D76BA09EB1}" destId="{060E655A-38B0-4D37-A8D5-7EDCDA17E70E}" srcOrd="1" destOrd="0" presId="urn:microsoft.com/office/officeart/2005/8/layout/vList4"/>
    <dgm:cxn modelId="{09C7E0E0-EABC-40B0-BA8F-B1C4BEE94E4A}" type="presOf" srcId="{FEE154F3-235B-48AD-B489-FFA4810C75AF}" destId="{ADD89675-1378-4FA0-956A-64E4807C6956}" srcOrd="0" destOrd="0" presId="urn:microsoft.com/office/officeart/2005/8/layout/vList4"/>
    <dgm:cxn modelId="{F75B18E2-99F3-4B5C-BB2F-9A9A3ACBD514}" type="presOf" srcId="{9AEB795B-9FE1-4A1D-8E93-3D6EE2C83268}" destId="{C842F7AC-9B87-4716-9B5D-829FF0B8BE5D}" srcOrd="0" destOrd="0" presId="urn:microsoft.com/office/officeart/2005/8/layout/vList4"/>
    <dgm:cxn modelId="{D786C1E6-19B2-41AD-AFC8-AB399D5E40C9}" type="presOf" srcId="{6A3EF240-FF87-412F-A456-4B7BB9427B08}" destId="{6CF4DB16-F08D-47C1-A1C9-D45822455943}" srcOrd="1" destOrd="0" presId="urn:microsoft.com/office/officeart/2005/8/layout/vList4"/>
    <dgm:cxn modelId="{E472063B-A3F2-46EF-9232-66490B7CB7CC}" type="presParOf" srcId="{7FB8DB46-42E0-4A6A-9335-1DCF34586F93}" destId="{F932E5E5-495B-4979-9D10-71AE17FF0C42}" srcOrd="0" destOrd="0" presId="urn:microsoft.com/office/officeart/2005/8/layout/vList4"/>
    <dgm:cxn modelId="{318D8103-0EA4-4245-8017-75C70E58D2A5}" type="presParOf" srcId="{F932E5E5-495B-4979-9D10-71AE17FF0C42}" destId="{CD17BEB8-BD3D-45AF-B842-DFE206E07D9A}" srcOrd="0" destOrd="0" presId="urn:microsoft.com/office/officeart/2005/8/layout/vList4"/>
    <dgm:cxn modelId="{1F4C39BC-10F0-4776-8134-D18CA053228C}" type="presParOf" srcId="{F932E5E5-495B-4979-9D10-71AE17FF0C42}" destId="{14FAAA7C-D506-4CCB-BCCF-A9CA09014D65}" srcOrd="1" destOrd="0" presId="urn:microsoft.com/office/officeart/2005/8/layout/vList4"/>
    <dgm:cxn modelId="{C1CB3540-2476-4ECB-B14A-EE16B6FB05B5}" type="presParOf" srcId="{F932E5E5-495B-4979-9D10-71AE17FF0C42}" destId="{6CF4DB16-F08D-47C1-A1C9-D45822455943}" srcOrd="2" destOrd="0" presId="urn:microsoft.com/office/officeart/2005/8/layout/vList4"/>
    <dgm:cxn modelId="{F98C83BC-55D8-40DC-B78B-82F14AB26B17}" type="presParOf" srcId="{7FB8DB46-42E0-4A6A-9335-1DCF34586F93}" destId="{696CD0C5-2D0D-42E9-8CBB-10F409A43B72}" srcOrd="1" destOrd="0" presId="urn:microsoft.com/office/officeart/2005/8/layout/vList4"/>
    <dgm:cxn modelId="{7D252099-61ED-4C72-97A8-57EBBE0B2944}" type="presParOf" srcId="{7FB8DB46-42E0-4A6A-9335-1DCF34586F93}" destId="{3729A645-8C1B-470E-9F07-AE47475EAB95}" srcOrd="2" destOrd="0" presId="urn:microsoft.com/office/officeart/2005/8/layout/vList4"/>
    <dgm:cxn modelId="{A290AC42-2BFD-456C-A5FF-AC119E1FD5AA}" type="presParOf" srcId="{3729A645-8C1B-470E-9F07-AE47475EAB95}" destId="{20BD1550-AB69-49BA-8C75-DB1743A3FE09}" srcOrd="0" destOrd="0" presId="urn:microsoft.com/office/officeart/2005/8/layout/vList4"/>
    <dgm:cxn modelId="{7BDB2C3D-11D1-4017-AAB5-3C9592DF8B9F}" type="presParOf" srcId="{3729A645-8C1B-470E-9F07-AE47475EAB95}" destId="{A23E4D85-8080-4319-95EC-73F04A4E44E1}" srcOrd="1" destOrd="0" presId="urn:microsoft.com/office/officeart/2005/8/layout/vList4"/>
    <dgm:cxn modelId="{EA0F2A44-F773-45EC-917D-72F6DA498936}" type="presParOf" srcId="{3729A645-8C1B-470E-9F07-AE47475EAB95}" destId="{060E655A-38B0-4D37-A8D5-7EDCDA17E70E}" srcOrd="2" destOrd="0" presId="urn:microsoft.com/office/officeart/2005/8/layout/vList4"/>
    <dgm:cxn modelId="{3E617C72-E4CA-45D9-8634-E08B12CFCE26}" type="presParOf" srcId="{7FB8DB46-42E0-4A6A-9335-1DCF34586F93}" destId="{88491D4D-9E9B-484C-AED5-C60210B97F7C}" srcOrd="3" destOrd="0" presId="urn:microsoft.com/office/officeart/2005/8/layout/vList4"/>
    <dgm:cxn modelId="{E4A4DCB2-3F45-43CB-B3E5-A5751EBBD355}" type="presParOf" srcId="{7FB8DB46-42E0-4A6A-9335-1DCF34586F93}" destId="{98DAF406-7E97-479C-9ADF-9B305A7DB07A}" srcOrd="4" destOrd="0" presId="urn:microsoft.com/office/officeart/2005/8/layout/vList4"/>
    <dgm:cxn modelId="{50C57251-6470-4FD4-818E-B18F154C8F07}" type="presParOf" srcId="{98DAF406-7E97-479C-9ADF-9B305A7DB07A}" destId="{4DDAE9F6-D22C-4A85-BA73-FD6020F6D0DF}" srcOrd="0" destOrd="0" presId="urn:microsoft.com/office/officeart/2005/8/layout/vList4"/>
    <dgm:cxn modelId="{BA0AB573-1290-49B2-B86F-21857CB0B61A}" type="presParOf" srcId="{98DAF406-7E97-479C-9ADF-9B305A7DB07A}" destId="{84F88FFE-1553-4A43-B30E-9F86F331D060}" srcOrd="1" destOrd="0" presId="urn:microsoft.com/office/officeart/2005/8/layout/vList4"/>
    <dgm:cxn modelId="{F2461979-2F70-4243-8EE0-827F95A9F268}" type="presParOf" srcId="{98DAF406-7E97-479C-9ADF-9B305A7DB07A}" destId="{35F2B880-090D-4109-BD65-6753A69C2159}" srcOrd="2" destOrd="0" presId="urn:microsoft.com/office/officeart/2005/8/layout/vList4"/>
    <dgm:cxn modelId="{268A71C1-DB22-4CCC-870C-82B8FCE14854}" type="presParOf" srcId="{7FB8DB46-42E0-4A6A-9335-1DCF34586F93}" destId="{519ACB6B-2B04-44F8-97BC-BA4754F20D32}" srcOrd="5" destOrd="0" presId="urn:microsoft.com/office/officeart/2005/8/layout/vList4"/>
    <dgm:cxn modelId="{EE8E2721-443A-4086-9938-37E5C03612AF}" type="presParOf" srcId="{7FB8DB46-42E0-4A6A-9335-1DCF34586F93}" destId="{C5572DB3-3ECC-4021-A0E4-1A5CD57166FC}" srcOrd="6" destOrd="0" presId="urn:microsoft.com/office/officeart/2005/8/layout/vList4"/>
    <dgm:cxn modelId="{AEE3E065-D1D1-42C0-B473-835A209D9889}" type="presParOf" srcId="{C5572DB3-3ECC-4021-A0E4-1A5CD57166FC}" destId="{C842F7AC-9B87-4716-9B5D-829FF0B8BE5D}" srcOrd="0" destOrd="0" presId="urn:microsoft.com/office/officeart/2005/8/layout/vList4"/>
    <dgm:cxn modelId="{929B903E-CAAB-4E1F-A2E3-B77F9CF04B43}" type="presParOf" srcId="{C5572DB3-3ECC-4021-A0E4-1A5CD57166FC}" destId="{00E1F1B2-5C41-40CE-B8D3-7B64A7EE6E3B}" srcOrd="1" destOrd="0" presId="urn:microsoft.com/office/officeart/2005/8/layout/vList4"/>
    <dgm:cxn modelId="{3BD33E0C-3E3D-4CF4-A72D-BA966FB303BA}" type="presParOf" srcId="{C5572DB3-3ECC-4021-A0E4-1A5CD57166FC}" destId="{B9417599-A966-4DF2-955F-535500317ECF}" srcOrd="2" destOrd="0" presId="urn:microsoft.com/office/officeart/2005/8/layout/vList4"/>
    <dgm:cxn modelId="{06EBFC47-8654-491F-9D27-81C756CF7D14}" type="presParOf" srcId="{7FB8DB46-42E0-4A6A-9335-1DCF34586F93}" destId="{8CCFC267-49A7-4801-A398-358FBFBF8D37}" srcOrd="7" destOrd="0" presId="urn:microsoft.com/office/officeart/2005/8/layout/vList4"/>
    <dgm:cxn modelId="{BB420F7D-7FAE-4C51-B1F8-2BD772389278}" type="presParOf" srcId="{7FB8DB46-42E0-4A6A-9335-1DCF34586F93}" destId="{06553A82-7216-4323-8C9E-B59544E37E5E}" srcOrd="8" destOrd="0" presId="urn:microsoft.com/office/officeart/2005/8/layout/vList4"/>
    <dgm:cxn modelId="{6DFE21EF-09C6-4215-BFF4-D9EDF53AC929}" type="presParOf" srcId="{06553A82-7216-4323-8C9E-B59544E37E5E}" destId="{ADD89675-1378-4FA0-956A-64E4807C6956}" srcOrd="0" destOrd="0" presId="urn:microsoft.com/office/officeart/2005/8/layout/vList4"/>
    <dgm:cxn modelId="{6EA952E7-79CA-411A-811C-18E508DDAA91}" type="presParOf" srcId="{06553A82-7216-4323-8C9E-B59544E37E5E}" destId="{2D2399F0-03BC-4691-AC34-EA0A3653745F}" srcOrd="1" destOrd="0" presId="urn:microsoft.com/office/officeart/2005/8/layout/vList4"/>
    <dgm:cxn modelId="{589ED6F1-247B-469D-99ED-FD9A694ED4B0}" type="presParOf" srcId="{06553A82-7216-4323-8C9E-B59544E37E5E}" destId="{F2F34938-A388-4FD2-B0B6-BC58B78B21D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54CFF7-2D6C-4895-8412-B195C187EC19}">
      <dsp:nvSpPr>
        <dsp:cNvPr id="0" name=""/>
        <dsp:cNvSpPr/>
      </dsp:nvSpPr>
      <dsp:spPr>
        <a:xfrm>
          <a:off x="720243" y="2542540"/>
          <a:ext cx="449277" cy="2158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4638" y="0"/>
              </a:lnTo>
              <a:lnTo>
                <a:pt x="224638" y="2158146"/>
              </a:lnTo>
              <a:lnTo>
                <a:pt x="449277" y="2158146"/>
              </a:lnTo>
            </a:path>
          </a:pathLst>
        </a:custGeom>
        <a:noFill/>
        <a:ln w="1905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700" kern="1200"/>
        </a:p>
      </dsp:txBody>
      <dsp:txXfrm>
        <a:off x="889771" y="3566502"/>
        <a:ext cx="110220" cy="110220"/>
      </dsp:txXfrm>
    </dsp:sp>
    <dsp:sp modelId="{D824688A-DA88-4C08-A463-6909053CB79D}">
      <dsp:nvSpPr>
        <dsp:cNvPr id="0" name=""/>
        <dsp:cNvSpPr/>
      </dsp:nvSpPr>
      <dsp:spPr>
        <a:xfrm>
          <a:off x="720243" y="2542540"/>
          <a:ext cx="459430" cy="1313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9715" y="0"/>
              </a:lnTo>
              <a:lnTo>
                <a:pt x="229715" y="1313158"/>
              </a:lnTo>
              <a:lnTo>
                <a:pt x="459430" y="1313158"/>
              </a:lnTo>
            </a:path>
          </a:pathLst>
        </a:custGeom>
        <a:noFill/>
        <a:ln w="1905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915178" y="3164339"/>
        <a:ext cx="69560" cy="69560"/>
      </dsp:txXfrm>
    </dsp:sp>
    <dsp:sp modelId="{43B92E06-BC6E-4844-8115-1B0D01A64918}">
      <dsp:nvSpPr>
        <dsp:cNvPr id="0" name=""/>
        <dsp:cNvSpPr/>
      </dsp:nvSpPr>
      <dsp:spPr>
        <a:xfrm>
          <a:off x="720243" y="2542540"/>
          <a:ext cx="459430" cy="4377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9715" y="0"/>
              </a:lnTo>
              <a:lnTo>
                <a:pt x="229715" y="437719"/>
              </a:lnTo>
              <a:lnTo>
                <a:pt x="459430" y="437719"/>
              </a:lnTo>
            </a:path>
          </a:pathLst>
        </a:custGeom>
        <a:noFill/>
        <a:ln w="1905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934094" y="2745535"/>
        <a:ext cx="31728" cy="31728"/>
      </dsp:txXfrm>
    </dsp:sp>
    <dsp:sp modelId="{8C00D4A4-A60C-46D2-AA14-F048B1B3D0A7}">
      <dsp:nvSpPr>
        <dsp:cNvPr id="0" name=""/>
        <dsp:cNvSpPr/>
      </dsp:nvSpPr>
      <dsp:spPr>
        <a:xfrm>
          <a:off x="720243" y="2104820"/>
          <a:ext cx="459430" cy="437719"/>
        </a:xfrm>
        <a:custGeom>
          <a:avLst/>
          <a:gdLst/>
          <a:ahLst/>
          <a:cxnLst/>
          <a:rect l="0" t="0" r="0" b="0"/>
          <a:pathLst>
            <a:path>
              <a:moveTo>
                <a:pt x="0" y="437719"/>
              </a:moveTo>
              <a:lnTo>
                <a:pt x="229715" y="437719"/>
              </a:lnTo>
              <a:lnTo>
                <a:pt x="229715" y="0"/>
              </a:lnTo>
              <a:lnTo>
                <a:pt x="459430" y="0"/>
              </a:lnTo>
            </a:path>
          </a:pathLst>
        </a:custGeom>
        <a:noFill/>
        <a:ln w="1905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934094" y="2307816"/>
        <a:ext cx="31728" cy="31728"/>
      </dsp:txXfrm>
    </dsp:sp>
    <dsp:sp modelId="{FBA8B845-D42D-41F8-924A-4F901B1EBF9F}">
      <dsp:nvSpPr>
        <dsp:cNvPr id="0" name=""/>
        <dsp:cNvSpPr/>
      </dsp:nvSpPr>
      <dsp:spPr>
        <a:xfrm>
          <a:off x="720243" y="1229381"/>
          <a:ext cx="459430" cy="1313158"/>
        </a:xfrm>
        <a:custGeom>
          <a:avLst/>
          <a:gdLst/>
          <a:ahLst/>
          <a:cxnLst/>
          <a:rect l="0" t="0" r="0" b="0"/>
          <a:pathLst>
            <a:path>
              <a:moveTo>
                <a:pt x="0" y="1313158"/>
              </a:moveTo>
              <a:lnTo>
                <a:pt x="229715" y="1313158"/>
              </a:lnTo>
              <a:lnTo>
                <a:pt x="229715" y="0"/>
              </a:lnTo>
              <a:lnTo>
                <a:pt x="459430" y="0"/>
              </a:lnTo>
            </a:path>
          </a:pathLst>
        </a:custGeom>
        <a:noFill/>
        <a:ln w="1905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915178" y="1851180"/>
        <a:ext cx="69560" cy="69560"/>
      </dsp:txXfrm>
    </dsp:sp>
    <dsp:sp modelId="{961A88D2-60D4-4727-964F-37C0F21B3FD2}">
      <dsp:nvSpPr>
        <dsp:cNvPr id="0" name=""/>
        <dsp:cNvSpPr/>
      </dsp:nvSpPr>
      <dsp:spPr>
        <a:xfrm>
          <a:off x="720243" y="353942"/>
          <a:ext cx="459430" cy="2188597"/>
        </a:xfrm>
        <a:custGeom>
          <a:avLst/>
          <a:gdLst/>
          <a:ahLst/>
          <a:cxnLst/>
          <a:rect l="0" t="0" r="0" b="0"/>
          <a:pathLst>
            <a:path>
              <a:moveTo>
                <a:pt x="0" y="2188597"/>
              </a:moveTo>
              <a:lnTo>
                <a:pt x="229715" y="2188597"/>
              </a:lnTo>
              <a:lnTo>
                <a:pt x="229715" y="0"/>
              </a:lnTo>
              <a:lnTo>
                <a:pt x="459430" y="0"/>
              </a:lnTo>
            </a:path>
          </a:pathLst>
        </a:custGeom>
        <a:noFill/>
        <a:ln w="1905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800" kern="1200"/>
        </a:p>
      </dsp:txBody>
      <dsp:txXfrm>
        <a:off x="894051" y="1392333"/>
        <a:ext cx="111814" cy="111814"/>
      </dsp:txXfrm>
    </dsp:sp>
    <dsp:sp modelId="{9CC830D4-7AB2-457E-A591-FDE9200EE1AA}">
      <dsp:nvSpPr>
        <dsp:cNvPr id="0" name=""/>
        <dsp:cNvSpPr/>
      </dsp:nvSpPr>
      <dsp:spPr>
        <a:xfrm rot="16200000">
          <a:off x="-1472961" y="2192364"/>
          <a:ext cx="3686059" cy="7003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wordArtVert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700" kern="1200" dirty="0"/>
        </a:p>
      </dsp:txBody>
      <dsp:txXfrm>
        <a:off x="-1472961" y="2192364"/>
        <a:ext cx="3686059" cy="700351"/>
      </dsp:txXfrm>
    </dsp:sp>
    <dsp:sp modelId="{3A79835D-90CD-4304-BDAC-AD6BEFB70E8F}">
      <dsp:nvSpPr>
        <dsp:cNvPr id="0" name=""/>
        <dsp:cNvSpPr/>
      </dsp:nvSpPr>
      <dsp:spPr>
        <a:xfrm>
          <a:off x="1179673" y="3766"/>
          <a:ext cx="6919275" cy="70035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Глибоке розуміння кожного учня</a:t>
          </a:r>
        </a:p>
      </dsp:txBody>
      <dsp:txXfrm>
        <a:off x="1179673" y="3766"/>
        <a:ext cx="6919275" cy="700351"/>
      </dsp:txXfrm>
    </dsp:sp>
    <dsp:sp modelId="{02E90CB8-43A6-42CB-9064-CBF5CE0ECF2F}">
      <dsp:nvSpPr>
        <dsp:cNvPr id="0" name=""/>
        <dsp:cNvSpPr/>
      </dsp:nvSpPr>
      <dsp:spPr>
        <a:xfrm>
          <a:off x="1179673" y="879205"/>
          <a:ext cx="6860582" cy="70035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Різноманітні форми уроків, завдання різного рівня складності</a:t>
          </a:r>
        </a:p>
      </dsp:txBody>
      <dsp:txXfrm>
        <a:off x="1179673" y="879205"/>
        <a:ext cx="6860582" cy="700351"/>
      </dsp:txXfrm>
    </dsp:sp>
    <dsp:sp modelId="{1856183E-A4CE-46DB-84CD-7758D3489398}">
      <dsp:nvSpPr>
        <dsp:cNvPr id="0" name=""/>
        <dsp:cNvSpPr/>
      </dsp:nvSpPr>
      <dsp:spPr>
        <a:xfrm>
          <a:off x="1179673" y="1754644"/>
          <a:ext cx="6938594" cy="70035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Використання інтерактивних методів, </a:t>
          </a:r>
          <a:r>
            <a:rPr lang="uk-UA" sz="20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проєктів</a:t>
          </a:r>
          <a:r>
            <a:rPr lang="uk-UA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, елементи 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STREAM</a:t>
          </a:r>
          <a:r>
            <a:rPr lang="uk-UA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-навчання</a:t>
          </a:r>
        </a:p>
      </dsp:txBody>
      <dsp:txXfrm>
        <a:off x="1179673" y="1754644"/>
        <a:ext cx="6938594" cy="700351"/>
      </dsp:txXfrm>
    </dsp:sp>
    <dsp:sp modelId="{F0204D4E-4507-4E13-9BAF-FBCDFEB16CC1}">
      <dsp:nvSpPr>
        <dsp:cNvPr id="0" name=""/>
        <dsp:cNvSpPr/>
      </dsp:nvSpPr>
      <dsp:spPr>
        <a:xfrm>
          <a:off x="1179673" y="2630083"/>
          <a:ext cx="6937767" cy="70035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Застосування інноваційних технологій. Сайт «Вчитися – цікаво!». Перевернуте навчання</a:t>
          </a:r>
        </a:p>
      </dsp:txBody>
      <dsp:txXfrm>
        <a:off x="1179673" y="2630083"/>
        <a:ext cx="6937767" cy="700351"/>
      </dsp:txXfrm>
    </dsp:sp>
    <dsp:sp modelId="{218353BF-D35A-4D4D-9814-3B1B51F22DD8}">
      <dsp:nvSpPr>
        <dsp:cNvPr id="0" name=""/>
        <dsp:cNvSpPr/>
      </dsp:nvSpPr>
      <dsp:spPr>
        <a:xfrm>
          <a:off x="1179673" y="3505523"/>
          <a:ext cx="6865223" cy="70035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Навчання через співпрацю, щоб вчитися один в одного.</a:t>
          </a:r>
        </a:p>
      </dsp:txBody>
      <dsp:txXfrm>
        <a:off x="1179673" y="3505523"/>
        <a:ext cx="6865223" cy="700351"/>
      </dsp:txXfrm>
    </dsp:sp>
    <dsp:sp modelId="{EF45BD63-7667-4ACA-AEEF-0F3A064B4ED5}">
      <dsp:nvSpPr>
        <dsp:cNvPr id="0" name=""/>
        <dsp:cNvSpPr/>
      </dsp:nvSpPr>
      <dsp:spPr>
        <a:xfrm>
          <a:off x="1169520" y="4350510"/>
          <a:ext cx="6896464" cy="70035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Формувальне оцінювання, </a:t>
          </a:r>
          <a:r>
            <a:rPr lang="uk-UA" sz="20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самооцінювання</a:t>
          </a:r>
          <a:endParaRPr lang="uk-UA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69520" y="4350510"/>
        <a:ext cx="6896464" cy="7003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0EF8E-3D68-4538-A273-D210011AB56D}">
      <dsp:nvSpPr>
        <dsp:cNvPr id="0" name=""/>
        <dsp:cNvSpPr/>
      </dsp:nvSpPr>
      <dsp:spPr>
        <a:xfrm>
          <a:off x="0" y="376983"/>
          <a:ext cx="428812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60DA7-F7E5-40CE-AB18-FD1181DF8DA3}">
      <dsp:nvSpPr>
        <dsp:cNvPr id="0" name=""/>
        <dsp:cNvSpPr/>
      </dsp:nvSpPr>
      <dsp:spPr>
        <a:xfrm>
          <a:off x="56607" y="21806"/>
          <a:ext cx="3731981" cy="498678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457" tIns="0" rIns="11345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Національна ідентичність</a:t>
          </a:r>
        </a:p>
      </dsp:txBody>
      <dsp:txXfrm>
        <a:off x="80950" y="46149"/>
        <a:ext cx="3683295" cy="449992"/>
      </dsp:txXfrm>
    </dsp:sp>
    <dsp:sp modelId="{8FA6A092-4142-408A-89DA-F4796F584CB5}">
      <dsp:nvSpPr>
        <dsp:cNvPr id="0" name=""/>
        <dsp:cNvSpPr/>
      </dsp:nvSpPr>
      <dsp:spPr>
        <a:xfrm>
          <a:off x="0" y="999156"/>
          <a:ext cx="428812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FD403-B2C5-463F-89E0-A1A15238ABE4}">
      <dsp:nvSpPr>
        <dsp:cNvPr id="0" name=""/>
        <dsp:cNvSpPr/>
      </dsp:nvSpPr>
      <dsp:spPr>
        <a:xfrm>
          <a:off x="43443" y="696321"/>
          <a:ext cx="3737109" cy="479613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457" tIns="0" rIns="11345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Сприймання й розуміння інформації</a:t>
          </a:r>
        </a:p>
      </dsp:txBody>
      <dsp:txXfrm>
        <a:off x="66856" y="719734"/>
        <a:ext cx="3690283" cy="432787"/>
      </dsp:txXfrm>
    </dsp:sp>
    <dsp:sp modelId="{460EA69D-838E-42CA-A29D-50980E8C5D20}">
      <dsp:nvSpPr>
        <dsp:cNvPr id="0" name=""/>
        <dsp:cNvSpPr/>
      </dsp:nvSpPr>
      <dsp:spPr>
        <a:xfrm>
          <a:off x="0" y="1621492"/>
          <a:ext cx="428812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72730-F6AE-46CA-80A3-B19833747991}">
      <dsp:nvSpPr>
        <dsp:cNvPr id="0" name=""/>
        <dsp:cNvSpPr/>
      </dsp:nvSpPr>
      <dsp:spPr>
        <a:xfrm>
          <a:off x="31137" y="1264397"/>
          <a:ext cx="3740767" cy="47977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457" tIns="0" rIns="11345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Усно</a:t>
          </a:r>
          <a:r>
            <a:rPr lang="ru-RU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й </a:t>
          </a:r>
          <a:r>
            <a:rPr lang="ru-RU" sz="16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письмово</a:t>
          </a:r>
          <a:r>
            <a:rPr lang="ru-RU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висловлюватися</a:t>
          </a:r>
          <a:r>
            <a:rPr lang="ru-RU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ru-RU" sz="16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тлумачити</a:t>
          </a:r>
          <a:r>
            <a:rPr lang="ru-RU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думки, </a:t>
          </a:r>
          <a:r>
            <a:rPr lang="ru-RU" sz="16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почуття</a:t>
          </a:r>
          <a:r>
            <a:rPr lang="ru-RU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ru-RU" sz="16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факти</a:t>
          </a:r>
          <a:r>
            <a:rPr lang="ru-RU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.</a:t>
          </a:r>
          <a:endParaRPr lang="uk-UA" sz="16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558" y="1287818"/>
        <a:ext cx="3693925" cy="432933"/>
      </dsp:txXfrm>
    </dsp:sp>
    <dsp:sp modelId="{CAA3FD73-B4FC-4677-9D5B-1EDAD86C680A}">
      <dsp:nvSpPr>
        <dsp:cNvPr id="0" name=""/>
        <dsp:cNvSpPr/>
      </dsp:nvSpPr>
      <dsp:spPr>
        <a:xfrm>
          <a:off x="0" y="2297211"/>
          <a:ext cx="428812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3AAEC-FDA2-4674-8E68-F2204F80CA98}">
      <dsp:nvSpPr>
        <dsp:cNvPr id="0" name=""/>
        <dsp:cNvSpPr/>
      </dsp:nvSpPr>
      <dsp:spPr>
        <a:xfrm>
          <a:off x="38615" y="1859758"/>
          <a:ext cx="3747274" cy="533158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457" tIns="0" rIns="11345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Усвідомлення ролі ефективного спілкування</a:t>
          </a:r>
        </a:p>
      </dsp:txBody>
      <dsp:txXfrm>
        <a:off x="64642" y="1885785"/>
        <a:ext cx="3695220" cy="4811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80325-D870-4ED8-AC84-C907E044F4B2}">
      <dsp:nvSpPr>
        <dsp:cNvPr id="0" name=""/>
        <dsp:cNvSpPr/>
      </dsp:nvSpPr>
      <dsp:spPr>
        <a:xfrm>
          <a:off x="15411" y="426077"/>
          <a:ext cx="5314278" cy="7739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2286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ВМІННЯ</a:t>
          </a:r>
        </a:p>
      </dsp:txBody>
      <dsp:txXfrm>
        <a:off x="15411" y="619567"/>
        <a:ext cx="5120788" cy="386981"/>
      </dsp:txXfrm>
    </dsp:sp>
    <dsp:sp modelId="{7FFF19B8-824F-4633-91D6-9FEADC3DB7FC}">
      <dsp:nvSpPr>
        <dsp:cNvPr id="0" name=""/>
        <dsp:cNvSpPr/>
      </dsp:nvSpPr>
      <dsp:spPr>
        <a:xfrm>
          <a:off x="142721" y="1027006"/>
          <a:ext cx="1412229" cy="12114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Читання текстів мовою оригіналу</a:t>
          </a:r>
        </a:p>
      </dsp:txBody>
      <dsp:txXfrm>
        <a:off x="142721" y="1027006"/>
        <a:ext cx="1412229" cy="1211488"/>
      </dsp:txXfrm>
    </dsp:sp>
    <dsp:sp modelId="{41FB21F9-6B7B-4835-92BF-89F9D0A393C4}">
      <dsp:nvSpPr>
        <dsp:cNvPr id="0" name=""/>
        <dsp:cNvSpPr/>
      </dsp:nvSpPr>
      <dsp:spPr>
        <a:xfrm>
          <a:off x="1652209" y="684064"/>
          <a:ext cx="3677480" cy="7739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2286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НАВИЧКИ</a:t>
          </a:r>
        </a:p>
      </dsp:txBody>
      <dsp:txXfrm>
        <a:off x="1652209" y="877554"/>
        <a:ext cx="3483990" cy="386981"/>
      </dsp:txXfrm>
    </dsp:sp>
    <dsp:sp modelId="{139A5C4B-64F5-4B09-86A8-6F6E8C8F5313}">
      <dsp:nvSpPr>
        <dsp:cNvPr id="0" name=""/>
        <dsp:cNvSpPr/>
      </dsp:nvSpPr>
      <dsp:spPr>
        <a:xfrm>
          <a:off x="1565106" y="1280900"/>
          <a:ext cx="1811002" cy="14909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Читання напам’ять поезій мовою оригіналу, збагачення розмовної лексики</a:t>
          </a:r>
        </a:p>
      </dsp:txBody>
      <dsp:txXfrm>
        <a:off x="1565106" y="1280900"/>
        <a:ext cx="1811002" cy="1490934"/>
      </dsp:txXfrm>
    </dsp:sp>
    <dsp:sp modelId="{6270CE62-656A-4299-87B7-25D9F50B46EF}">
      <dsp:nvSpPr>
        <dsp:cNvPr id="0" name=""/>
        <dsp:cNvSpPr/>
      </dsp:nvSpPr>
      <dsp:spPr>
        <a:xfrm>
          <a:off x="3289006" y="942051"/>
          <a:ext cx="2040682" cy="7739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2286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СТАВЛЕННЯ</a:t>
          </a:r>
          <a:r>
            <a:rPr lang="uk-UA" sz="1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3289006" y="1135541"/>
        <a:ext cx="1847192" cy="386981"/>
      </dsp:txXfrm>
    </dsp:sp>
    <dsp:sp modelId="{84E6A95D-B3AD-4F67-A1B8-F709E4AA313A}">
      <dsp:nvSpPr>
        <dsp:cNvPr id="0" name=""/>
        <dsp:cNvSpPr/>
      </dsp:nvSpPr>
      <dsp:spPr>
        <a:xfrm>
          <a:off x="3164822" y="1538887"/>
          <a:ext cx="1885165" cy="14691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Відкритість до пізнання різних культур, міжкультурний діалог </a:t>
          </a:r>
        </a:p>
      </dsp:txBody>
      <dsp:txXfrm>
        <a:off x="3164822" y="1538887"/>
        <a:ext cx="1885165" cy="14691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62366-FA15-4621-B558-F128F3DEC320}">
      <dsp:nvSpPr>
        <dsp:cNvPr id="0" name=""/>
        <dsp:cNvSpPr/>
      </dsp:nvSpPr>
      <dsp:spPr>
        <a:xfrm>
          <a:off x="2126" y="992767"/>
          <a:ext cx="2367835" cy="7953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Висловлюється точно, </a:t>
          </a:r>
          <a:r>
            <a:rPr lang="uk-UA" sz="14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логічно</a:t>
          </a:r>
          <a:r>
            <a:rPr lang="uk-UA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послідовно</a:t>
          </a:r>
        </a:p>
      </dsp:txBody>
      <dsp:txXfrm>
        <a:off x="399813" y="992767"/>
        <a:ext cx="1572461" cy="795374"/>
      </dsp:txXfrm>
    </dsp:sp>
    <dsp:sp modelId="{D39F4275-16C7-427E-AB0E-3A083E0F9742}">
      <dsp:nvSpPr>
        <dsp:cNvPr id="0" name=""/>
        <dsp:cNvSpPr/>
      </dsp:nvSpPr>
      <dsp:spPr>
        <a:xfrm>
          <a:off x="2204013" y="982553"/>
          <a:ext cx="1780047" cy="7686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розвиває абстрактне мислення</a:t>
          </a:r>
        </a:p>
      </dsp:txBody>
      <dsp:txXfrm>
        <a:off x="2588340" y="982553"/>
        <a:ext cx="1011394" cy="768653"/>
      </dsp:txXfrm>
    </dsp:sp>
    <dsp:sp modelId="{1E2D0C7A-088C-415C-9C84-EAC4E2EEEBC4}">
      <dsp:nvSpPr>
        <dsp:cNvPr id="0" name=""/>
        <dsp:cNvSpPr/>
      </dsp:nvSpPr>
      <dsp:spPr>
        <a:xfrm>
          <a:off x="3892928" y="1021997"/>
          <a:ext cx="2348194" cy="7369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Установлює причинно-наслідкові зв’язки</a:t>
          </a:r>
        </a:p>
      </dsp:txBody>
      <dsp:txXfrm>
        <a:off x="4261385" y="1021997"/>
        <a:ext cx="1611280" cy="736914"/>
      </dsp:txXfrm>
    </dsp:sp>
    <dsp:sp modelId="{4A251253-2AF1-40B3-93A5-0659A89FE0C4}">
      <dsp:nvSpPr>
        <dsp:cNvPr id="0" name=""/>
        <dsp:cNvSpPr/>
      </dsp:nvSpPr>
      <dsp:spPr>
        <a:xfrm>
          <a:off x="6112583" y="1037864"/>
          <a:ext cx="1997768" cy="7051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Виокремлює основну і другорядну інформацію</a:t>
          </a:r>
        </a:p>
      </dsp:txBody>
      <dsp:txXfrm>
        <a:off x="6465173" y="1037864"/>
        <a:ext cx="1292588" cy="7051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4CE48-5A98-4333-9B2A-36F72D27898F}">
      <dsp:nvSpPr>
        <dsp:cNvPr id="0" name=""/>
        <dsp:cNvSpPr/>
      </dsp:nvSpPr>
      <dsp:spPr>
        <a:xfrm>
          <a:off x="-9822" y="0"/>
          <a:ext cx="1978545" cy="3295953"/>
        </a:xfrm>
        <a:prstGeom prst="triangl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1EADC-51E4-48B4-AE69-58FA866357AD}">
      <dsp:nvSpPr>
        <dsp:cNvPr id="0" name=""/>
        <dsp:cNvSpPr/>
      </dsp:nvSpPr>
      <dsp:spPr>
        <a:xfrm>
          <a:off x="187458" y="331612"/>
          <a:ext cx="2862319" cy="7660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Діяти за алгоритмом, складати план тексту, </a:t>
          </a:r>
          <a:r>
            <a:rPr lang="uk-UA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креативно</a:t>
          </a:r>
          <a:r>
            <a:rPr lang="uk-UA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мислити</a:t>
          </a:r>
        </a:p>
      </dsp:txBody>
      <dsp:txXfrm>
        <a:off x="224854" y="369008"/>
        <a:ext cx="2787527" cy="691259"/>
      </dsp:txXfrm>
    </dsp:sp>
    <dsp:sp modelId="{97D3DCE9-14DA-428B-A80F-F2A3818C21B8}">
      <dsp:nvSpPr>
        <dsp:cNvPr id="0" name=""/>
        <dsp:cNvSpPr/>
      </dsp:nvSpPr>
      <dsp:spPr>
        <a:xfrm>
          <a:off x="213732" y="1193420"/>
          <a:ext cx="2809771" cy="81335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Використовувати інтернет-ресурси для отримання нових знань</a:t>
          </a:r>
        </a:p>
      </dsp:txBody>
      <dsp:txXfrm>
        <a:off x="253437" y="1233125"/>
        <a:ext cx="2730361" cy="733945"/>
      </dsp:txXfrm>
    </dsp:sp>
    <dsp:sp modelId="{B3BCBE31-C5F1-4144-9CEC-8FAF418CCA6C}">
      <dsp:nvSpPr>
        <dsp:cNvPr id="0" name=""/>
        <dsp:cNvSpPr/>
      </dsp:nvSpPr>
      <dsp:spPr>
        <a:xfrm>
          <a:off x="184475" y="2102532"/>
          <a:ext cx="2868286" cy="7660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Критичне ставлення до медійної інформації, самостійність, </a:t>
          </a:r>
          <a:r>
            <a:rPr lang="uk-UA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відповІдальність</a:t>
          </a:r>
          <a:endParaRPr lang="uk-UA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1871" y="2139928"/>
        <a:ext cx="2793494" cy="6912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6399E-56E2-4CDA-B99D-09E5E99503E8}">
      <dsp:nvSpPr>
        <dsp:cNvPr id="0" name=""/>
        <dsp:cNvSpPr/>
      </dsp:nvSpPr>
      <dsp:spPr>
        <a:xfrm>
          <a:off x="0" y="551139"/>
          <a:ext cx="6096000" cy="887809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>
              <a:latin typeface="Calibri" panose="020F0502020204030204" pitchFamily="34" charset="0"/>
              <a:cs typeface="Calibri" panose="020F0502020204030204" pitchFamily="34" charset="0"/>
            </a:rPr>
            <a:t>УМІННЯ</a:t>
          </a:r>
        </a:p>
      </dsp:txBody>
      <dsp:txXfrm>
        <a:off x="0" y="773091"/>
        <a:ext cx="5874048" cy="443905"/>
      </dsp:txXfrm>
    </dsp:sp>
    <dsp:sp modelId="{C41F99D8-ADA4-42C1-B83F-6159EC08C883}">
      <dsp:nvSpPr>
        <dsp:cNvPr id="0" name=""/>
        <dsp:cNvSpPr/>
      </dsp:nvSpPr>
      <dsp:spPr>
        <a:xfrm>
          <a:off x="0" y="1235768"/>
          <a:ext cx="1877568" cy="1710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презентувати</a:t>
          </a:r>
          <a:r>
            <a:rPr lang="ru-RU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власні</a:t>
          </a:r>
          <a:r>
            <a:rPr lang="ru-RU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ідеї</a:t>
          </a:r>
          <a:r>
            <a:rPr lang="ru-RU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та </a:t>
          </a:r>
          <a:r>
            <a:rPr lang="ru-RU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ініціативи</a:t>
          </a:r>
          <a:r>
            <a:rPr lang="ru-RU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чітко</a:t>
          </a:r>
          <a:r>
            <a:rPr lang="ru-RU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, грамотно, </a:t>
          </a:r>
          <a:r>
            <a:rPr lang="uk-UA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викори-стовуючи</a:t>
          </a:r>
          <a:r>
            <a:rPr lang="uk-UA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доцільні </a:t>
          </a:r>
          <a:r>
            <a:rPr lang="uk-UA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мовні</a:t>
          </a:r>
          <a:r>
            <a:rPr lang="uk-UA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засоби</a:t>
          </a:r>
        </a:p>
      </dsp:txBody>
      <dsp:txXfrm>
        <a:off x="0" y="1235768"/>
        <a:ext cx="1877568" cy="1710248"/>
      </dsp:txXfrm>
    </dsp:sp>
    <dsp:sp modelId="{8C9D2D28-A22A-4140-8C8A-9A3E50BD30AB}">
      <dsp:nvSpPr>
        <dsp:cNvPr id="0" name=""/>
        <dsp:cNvSpPr/>
      </dsp:nvSpPr>
      <dsp:spPr>
        <a:xfrm>
          <a:off x="1877568" y="847075"/>
          <a:ext cx="4218432" cy="887809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3176886"/>
            <a:satOff val="-1245"/>
            <a:lumOff val="5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>
              <a:latin typeface="Calibri" panose="020F0502020204030204" pitchFamily="34" charset="0"/>
              <a:cs typeface="Calibri" panose="020F0502020204030204" pitchFamily="34" charset="0"/>
            </a:rPr>
            <a:t>НАВИЧКИ</a:t>
          </a:r>
        </a:p>
      </dsp:txBody>
      <dsp:txXfrm>
        <a:off x="1877568" y="1069027"/>
        <a:ext cx="3996480" cy="443905"/>
      </dsp:txXfrm>
    </dsp:sp>
    <dsp:sp modelId="{102D1452-2CD6-4D7D-A462-E7F17B397F78}">
      <dsp:nvSpPr>
        <dsp:cNvPr id="0" name=""/>
        <dsp:cNvSpPr/>
      </dsp:nvSpPr>
      <dsp:spPr>
        <a:xfrm>
          <a:off x="1803131" y="1531705"/>
          <a:ext cx="2026440" cy="1710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3176886"/>
              <a:satOff val="-1245"/>
              <a:lumOff val="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Використовувати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комунікативні</a:t>
          </a: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5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навички</a:t>
          </a: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 для </a:t>
          </a:r>
          <a:r>
            <a:rPr lang="ru-RU" sz="15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формулювання</a:t>
          </a: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5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власних</a:t>
          </a: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uk-UA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пропозицій, рішень, переговорів</a:t>
          </a:r>
        </a:p>
      </dsp:txBody>
      <dsp:txXfrm>
        <a:off x="1803131" y="1531705"/>
        <a:ext cx="2026440" cy="1710248"/>
      </dsp:txXfrm>
    </dsp:sp>
    <dsp:sp modelId="{8533EE71-1465-446E-A1AD-EE5650E85B37}">
      <dsp:nvSpPr>
        <dsp:cNvPr id="0" name=""/>
        <dsp:cNvSpPr/>
      </dsp:nvSpPr>
      <dsp:spPr>
        <a:xfrm>
          <a:off x="3755136" y="1143012"/>
          <a:ext cx="2340864" cy="887809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6353772"/>
            <a:satOff val="-2489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>
              <a:latin typeface="Calibri" panose="020F0502020204030204" pitchFamily="34" charset="0"/>
              <a:cs typeface="Calibri" panose="020F0502020204030204" pitchFamily="34" charset="0"/>
            </a:rPr>
            <a:t>СТАВЛЕННЯ</a:t>
          </a:r>
        </a:p>
      </dsp:txBody>
      <dsp:txXfrm>
        <a:off x="3755136" y="1364964"/>
        <a:ext cx="2118912" cy="443905"/>
      </dsp:txXfrm>
    </dsp:sp>
    <dsp:sp modelId="{1EB4A924-B06A-4FA9-90D9-49BD4A5792EB}">
      <dsp:nvSpPr>
        <dsp:cNvPr id="0" name=""/>
        <dsp:cNvSpPr/>
      </dsp:nvSpPr>
      <dsp:spPr>
        <a:xfrm>
          <a:off x="3779512" y="1781921"/>
          <a:ext cx="2316487" cy="16852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6353772"/>
              <a:satOff val="-2489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готовність</a:t>
          </a: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5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брати</a:t>
          </a: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5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відповідальність</a:t>
          </a: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 за себе та </a:t>
          </a:r>
          <a:r>
            <a:rPr lang="ru-RU" sz="15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інших</a:t>
          </a: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; </a:t>
          </a:r>
          <a:r>
            <a:rPr lang="ru-RU" sz="15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розуміння</a:t>
          </a: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uk-UA" sz="15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ролі комунікативних умінь для успішної професійної кар’єри.</a:t>
          </a:r>
        </a:p>
      </dsp:txBody>
      <dsp:txXfrm>
        <a:off x="3779512" y="1781921"/>
        <a:ext cx="2316487" cy="16852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879E6-496F-418F-9E7B-24C75A6CF8CE}">
      <dsp:nvSpPr>
        <dsp:cNvPr id="0" name=""/>
        <dsp:cNvSpPr/>
      </dsp:nvSpPr>
      <dsp:spPr>
        <a:xfrm>
          <a:off x="960802" y="1836741"/>
          <a:ext cx="457739" cy="945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8869" y="0"/>
              </a:lnTo>
              <a:lnTo>
                <a:pt x="228869" y="945158"/>
              </a:lnTo>
              <a:lnTo>
                <a:pt x="457739" y="945158"/>
              </a:lnTo>
            </a:path>
          </a:pathLst>
        </a:custGeom>
        <a:noFill/>
        <a:ln w="1905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1163417" y="2283066"/>
        <a:ext cx="52508" cy="52508"/>
      </dsp:txXfrm>
    </dsp:sp>
    <dsp:sp modelId="{F2D79085-B99A-4494-BCC7-37E654FDADD1}">
      <dsp:nvSpPr>
        <dsp:cNvPr id="0" name=""/>
        <dsp:cNvSpPr/>
      </dsp:nvSpPr>
      <dsp:spPr>
        <a:xfrm>
          <a:off x="960802" y="1791021"/>
          <a:ext cx="4577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8869" y="45720"/>
              </a:lnTo>
              <a:lnTo>
                <a:pt x="228869" y="96198"/>
              </a:lnTo>
              <a:lnTo>
                <a:pt x="457739" y="96198"/>
              </a:lnTo>
            </a:path>
          </a:pathLst>
        </a:custGeom>
        <a:noFill/>
        <a:ln w="1905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1178158" y="1825228"/>
        <a:ext cx="23025" cy="23025"/>
      </dsp:txXfrm>
    </dsp:sp>
    <dsp:sp modelId="{86EEE1B3-CEB8-4091-848D-BD9F4F0D98B9}">
      <dsp:nvSpPr>
        <dsp:cNvPr id="0" name=""/>
        <dsp:cNvSpPr/>
      </dsp:nvSpPr>
      <dsp:spPr>
        <a:xfrm>
          <a:off x="960802" y="992540"/>
          <a:ext cx="457739" cy="844200"/>
        </a:xfrm>
        <a:custGeom>
          <a:avLst/>
          <a:gdLst/>
          <a:ahLst/>
          <a:cxnLst/>
          <a:rect l="0" t="0" r="0" b="0"/>
          <a:pathLst>
            <a:path>
              <a:moveTo>
                <a:pt x="0" y="844200"/>
              </a:moveTo>
              <a:lnTo>
                <a:pt x="228869" y="844200"/>
              </a:lnTo>
              <a:lnTo>
                <a:pt x="228869" y="0"/>
              </a:lnTo>
              <a:lnTo>
                <a:pt x="457739" y="0"/>
              </a:lnTo>
            </a:path>
          </a:pathLst>
        </a:custGeom>
        <a:noFill/>
        <a:ln w="1905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1165663" y="1390633"/>
        <a:ext cx="48015" cy="48015"/>
      </dsp:txXfrm>
    </dsp:sp>
    <dsp:sp modelId="{782D4949-E38F-4E39-A0D4-EEB3C3628063}">
      <dsp:nvSpPr>
        <dsp:cNvPr id="0" name=""/>
        <dsp:cNvSpPr/>
      </dsp:nvSpPr>
      <dsp:spPr>
        <a:xfrm rot="16200000">
          <a:off x="-1141996" y="1478869"/>
          <a:ext cx="3489852" cy="715743"/>
        </a:xfrm>
        <a:prstGeom prst="rect">
          <a:avLst/>
        </a:prstGeom>
        <a:solidFill>
          <a:schemeClr val="accent6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latin typeface="Calibri" panose="020F0502020204030204" pitchFamily="34" charset="0"/>
              <a:cs typeface="Calibri" panose="020F0502020204030204" pitchFamily="34" charset="0"/>
            </a:rPr>
            <a:t>Вміння і ставлення</a:t>
          </a:r>
        </a:p>
      </dsp:txBody>
      <dsp:txXfrm>
        <a:off x="-1141996" y="1478869"/>
        <a:ext cx="3489852" cy="715743"/>
      </dsp:txXfrm>
    </dsp:sp>
    <dsp:sp modelId="{4B10B17D-0961-4F20-9D96-3CD8D0317007}">
      <dsp:nvSpPr>
        <dsp:cNvPr id="0" name=""/>
        <dsp:cNvSpPr/>
      </dsp:nvSpPr>
      <dsp:spPr>
        <a:xfrm>
          <a:off x="1418541" y="634668"/>
          <a:ext cx="4210232" cy="715743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аргументовано</a:t>
          </a:r>
          <a:r>
            <a:rPr lang="ru-R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й грамотно </a:t>
          </a:r>
          <a:r>
            <a:rPr lang="ru-RU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висловлювати</a:t>
          </a:r>
          <a:r>
            <a:rPr lang="ru-R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власну</a:t>
          </a:r>
          <a:r>
            <a:rPr lang="ru-R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думку, </a:t>
          </a:r>
          <a:r>
            <a:rPr lang="ru-RU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розв’язувати</a:t>
          </a:r>
          <a:r>
            <a:rPr lang="ru-R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конфлікти</a:t>
          </a:r>
          <a:endParaRPr lang="uk-UA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18541" y="634668"/>
        <a:ext cx="4210232" cy="715743"/>
      </dsp:txXfrm>
    </dsp:sp>
    <dsp:sp modelId="{2EF92754-A26B-4E34-8280-A5D3E60AA90C}">
      <dsp:nvSpPr>
        <dsp:cNvPr id="0" name=""/>
        <dsp:cNvSpPr/>
      </dsp:nvSpPr>
      <dsp:spPr>
        <a:xfrm>
          <a:off x="1418541" y="1529348"/>
          <a:ext cx="4178609" cy="715743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Поціновувати людську гідність, виявляти повагу до закону і правових норм</a:t>
          </a:r>
        </a:p>
      </dsp:txBody>
      <dsp:txXfrm>
        <a:off x="1418541" y="1529348"/>
        <a:ext cx="4178609" cy="715743"/>
      </dsp:txXfrm>
    </dsp:sp>
    <dsp:sp modelId="{DD1337C4-5523-4E89-AE14-2B7875F026BC}">
      <dsp:nvSpPr>
        <dsp:cNvPr id="0" name=""/>
        <dsp:cNvSpPr/>
      </dsp:nvSpPr>
      <dsp:spPr>
        <a:xfrm>
          <a:off x="1418541" y="2424027"/>
          <a:ext cx="4184337" cy="715743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критично </a:t>
          </a:r>
          <a:r>
            <a:rPr lang="ru-RU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оцінювати</a:t>
          </a:r>
          <a:r>
            <a:rPr lang="ru-R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тексти</a:t>
          </a:r>
          <a:r>
            <a:rPr lang="ru-R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соціально-політичного</a:t>
          </a:r>
          <a:r>
            <a:rPr lang="ru-R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змісту</a:t>
          </a:r>
          <a:r>
            <a:rPr lang="ru-R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endParaRPr lang="uk-UA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18541" y="2424027"/>
        <a:ext cx="4184337" cy="7157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7BEB8-BD3D-45AF-B842-DFE206E07D9A}">
      <dsp:nvSpPr>
        <dsp:cNvPr id="0" name=""/>
        <dsp:cNvSpPr/>
      </dsp:nvSpPr>
      <dsp:spPr>
        <a:xfrm>
          <a:off x="0" y="0"/>
          <a:ext cx="8070222" cy="9476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ПРОФЕСІЙНІ ЗАХОДИ ТА СПІЛЬНОТИ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>
              <a:latin typeface="Calibri" panose="020F0502020204030204" pitchFamily="34" charset="0"/>
              <a:cs typeface="Calibri" panose="020F0502020204030204" pitchFamily="34" charset="0"/>
            </a:rPr>
            <a:t>Педагогічні конференції, семінари, вебінари, онлайн-курси, творча група</a:t>
          </a:r>
          <a:endParaRPr lang="uk-UA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08806" y="0"/>
        <a:ext cx="6361415" cy="947618"/>
      </dsp:txXfrm>
    </dsp:sp>
    <dsp:sp modelId="{14FAAA7C-D506-4CCB-BCCF-A9CA09014D65}">
      <dsp:nvSpPr>
        <dsp:cNvPr id="0" name=""/>
        <dsp:cNvSpPr/>
      </dsp:nvSpPr>
      <dsp:spPr>
        <a:xfrm>
          <a:off x="94761" y="94761"/>
          <a:ext cx="1614044" cy="7580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D1550-AB69-49BA-8C75-DB1743A3FE09}">
      <dsp:nvSpPr>
        <dsp:cNvPr id="0" name=""/>
        <dsp:cNvSpPr/>
      </dsp:nvSpPr>
      <dsp:spPr>
        <a:xfrm>
          <a:off x="0" y="1042380"/>
          <a:ext cx="8070222" cy="9476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ПУБЛІКАЦІЇ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Розробки уроків і виховних заходів у журналі «Зарубіжна література в школах України», методичному віснику ОІППО, власна збірка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/>
            <a:t> </a:t>
          </a:r>
        </a:p>
      </dsp:txBody>
      <dsp:txXfrm>
        <a:off x="1708806" y="1042380"/>
        <a:ext cx="6361415" cy="947618"/>
      </dsp:txXfrm>
    </dsp:sp>
    <dsp:sp modelId="{A23E4D85-8080-4319-95EC-73F04A4E44E1}">
      <dsp:nvSpPr>
        <dsp:cNvPr id="0" name=""/>
        <dsp:cNvSpPr/>
      </dsp:nvSpPr>
      <dsp:spPr>
        <a:xfrm>
          <a:off x="94761" y="1137142"/>
          <a:ext cx="1614044" cy="7580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DAE9F6-D22C-4A85-BA73-FD6020F6D0DF}">
      <dsp:nvSpPr>
        <dsp:cNvPr id="0" name=""/>
        <dsp:cNvSpPr/>
      </dsp:nvSpPr>
      <dsp:spPr>
        <a:xfrm>
          <a:off x="0" y="2084760"/>
          <a:ext cx="8070222" cy="9476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ЦИФРОВІ ПЛАТФОРМИ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>
              <a:latin typeface="Calibri" panose="020F0502020204030204" pitchFamily="34" charset="0"/>
              <a:cs typeface="Calibri" panose="020F0502020204030204" pitchFamily="34" charset="0"/>
            </a:rPr>
            <a:t>Освітній сайт «Вчитися – цікаво!» на платформі </a:t>
          </a:r>
          <a:r>
            <a:rPr lang="en-US" sz="1600" b="1" kern="1200">
              <a:latin typeface="Calibri" panose="020F0502020204030204" pitchFamily="34" charset="0"/>
              <a:cs typeface="Calibri" panose="020F0502020204030204" pitchFamily="34" charset="0"/>
            </a:rPr>
            <a:t>MOODLE</a:t>
          </a:r>
          <a:r>
            <a:rPr lang="uk-UA" sz="1600" b="1" kern="120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600" b="1" kern="1200">
              <a:latin typeface="Calibri" panose="020F0502020204030204" pitchFamily="34" charset="0"/>
              <a:cs typeface="Calibri" panose="020F0502020204030204" pitchFamily="34" charset="0"/>
            </a:rPr>
            <a:t>YouTube-</a:t>
          </a:r>
          <a:r>
            <a:rPr lang="uk-UA" sz="1600" b="1" kern="1200">
              <a:latin typeface="Calibri" panose="020F0502020204030204" pitchFamily="34" charset="0"/>
              <a:cs typeface="Calibri" panose="020F0502020204030204" pitchFamily="34" charset="0"/>
            </a:rPr>
            <a:t>канал,</a:t>
          </a:r>
          <a:r>
            <a:rPr lang="en-US" sz="1600" b="1" kern="1200">
              <a:latin typeface="Calibri" panose="020F0502020204030204" pitchFamily="34" charset="0"/>
              <a:cs typeface="Calibri" panose="020F0502020204030204" pitchFamily="34" charset="0"/>
            </a:rPr>
            <a:t> Viber-</a:t>
          </a:r>
          <a:r>
            <a:rPr lang="uk-UA" sz="1600" b="1" kern="1200">
              <a:latin typeface="Calibri" panose="020F0502020204030204" pitchFamily="34" charset="0"/>
              <a:cs typeface="Calibri" panose="020F0502020204030204" pitchFamily="34" charset="0"/>
            </a:rPr>
            <a:t>канал </a:t>
          </a:r>
          <a:endParaRPr lang="uk-UA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08806" y="2084760"/>
        <a:ext cx="6361415" cy="947618"/>
      </dsp:txXfrm>
    </dsp:sp>
    <dsp:sp modelId="{84F88FFE-1553-4A43-B30E-9F86F331D060}">
      <dsp:nvSpPr>
        <dsp:cNvPr id="0" name=""/>
        <dsp:cNvSpPr/>
      </dsp:nvSpPr>
      <dsp:spPr>
        <a:xfrm>
          <a:off x="94761" y="2179522"/>
          <a:ext cx="1614044" cy="7580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42F7AC-9B87-4716-9B5D-829FF0B8BE5D}">
      <dsp:nvSpPr>
        <dsp:cNvPr id="0" name=""/>
        <dsp:cNvSpPr/>
      </dsp:nvSpPr>
      <dsp:spPr>
        <a:xfrm>
          <a:off x="0" y="3127140"/>
          <a:ext cx="8070222" cy="9476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СПІВПРАЦЯ ТА ПРОЄКТИ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>
              <a:latin typeface="Calibri" panose="020F0502020204030204" pitchFamily="34" charset="0"/>
              <a:cs typeface="Calibri" panose="020F0502020204030204" pitchFamily="34" charset="0"/>
            </a:rPr>
            <a:t>Спільні </a:t>
          </a:r>
          <a:r>
            <a:rPr lang="en-US" sz="1600" b="1" kern="1200">
              <a:latin typeface="Calibri" panose="020F0502020204030204" pitchFamily="34" charset="0"/>
              <a:cs typeface="Calibri" panose="020F0502020204030204" pitchFamily="34" charset="0"/>
            </a:rPr>
            <a:t>STEM-</a:t>
          </a:r>
          <a:r>
            <a:rPr lang="uk-UA" sz="1600" b="1" kern="1200">
              <a:latin typeface="Calibri" panose="020F0502020204030204" pitchFamily="34" charset="0"/>
              <a:cs typeface="Calibri" panose="020F0502020204030204" pitchFamily="34" charset="0"/>
            </a:rPr>
            <a:t>проєкти з колегами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 dirty="0"/>
        </a:p>
      </dsp:txBody>
      <dsp:txXfrm>
        <a:off x="1708806" y="3127140"/>
        <a:ext cx="6361415" cy="947618"/>
      </dsp:txXfrm>
    </dsp:sp>
    <dsp:sp modelId="{00E1F1B2-5C41-40CE-B8D3-7B64A7EE6E3B}">
      <dsp:nvSpPr>
        <dsp:cNvPr id="0" name=""/>
        <dsp:cNvSpPr/>
      </dsp:nvSpPr>
      <dsp:spPr>
        <a:xfrm>
          <a:off x="94761" y="3221902"/>
          <a:ext cx="1614044" cy="7580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89675-1378-4FA0-956A-64E4807C6956}">
      <dsp:nvSpPr>
        <dsp:cNvPr id="0" name=""/>
        <dsp:cNvSpPr/>
      </dsp:nvSpPr>
      <dsp:spPr>
        <a:xfrm>
          <a:off x="0" y="4169521"/>
          <a:ext cx="8070222" cy="9476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КОНКУРСИ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ІІІ </a:t>
          </a:r>
          <a:r>
            <a:rPr lang="uk-UA" sz="1400" b="1" kern="1200">
              <a:latin typeface="Calibri" panose="020F0502020204030204" pitchFamily="34" charset="0"/>
              <a:cs typeface="Calibri" panose="020F0502020204030204" pitchFamily="34" charset="0"/>
            </a:rPr>
            <a:t>Міжнародний конкурс </a:t>
          </a:r>
          <a:r>
            <a:rPr lang="ru-RU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для </a:t>
          </a:r>
          <a:r>
            <a:rPr lang="ru-RU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вчителів</a:t>
          </a:r>
          <a:r>
            <a:rPr lang="ru-RU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закладів</a:t>
          </a:r>
          <a:r>
            <a:rPr lang="ru-RU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загальної</a:t>
          </a:r>
          <a:r>
            <a:rPr lang="ru-RU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середньої</a:t>
          </a:r>
          <a:r>
            <a:rPr lang="ru-RU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освіти</a:t>
          </a:r>
          <a:r>
            <a:rPr lang="ru-RU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України</a:t>
          </a:r>
          <a:r>
            <a:rPr lang="ru-RU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 та </a:t>
          </a:r>
          <a:r>
            <a:rPr lang="ru-RU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освітніх</a:t>
          </a:r>
          <a:r>
            <a:rPr lang="ru-RU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установ</a:t>
          </a:r>
          <a:r>
            <a:rPr lang="ru-RU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української</a:t>
          </a:r>
          <a:r>
            <a:rPr lang="ru-RU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діаспори</a:t>
          </a:r>
          <a:r>
            <a:rPr lang="ru-RU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uk-UA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«Українознавчі пріоритети освітнього процесу» (2023р.), участь учнів у конкурсах із зарубіжної літератури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600" kern="1200" dirty="0"/>
        </a:p>
      </dsp:txBody>
      <dsp:txXfrm>
        <a:off x="1708806" y="4169521"/>
        <a:ext cx="6361415" cy="947618"/>
      </dsp:txXfrm>
    </dsp:sp>
    <dsp:sp modelId="{2D2399F0-03BC-4691-AC34-EA0A3653745F}">
      <dsp:nvSpPr>
        <dsp:cNvPr id="0" name=""/>
        <dsp:cNvSpPr/>
      </dsp:nvSpPr>
      <dsp:spPr>
        <a:xfrm>
          <a:off x="94761" y="4264282"/>
          <a:ext cx="1614044" cy="7580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E3680-B001-4031-95CC-61C2FB1C6766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1A4D8-ABEC-435B-A628-9CF891D6CF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40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1A4D8-ABEC-435B-A628-9CF891D6CFB8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5363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956048"/>
            <a:ext cx="2990088" cy="914400"/>
          </a:xfrm>
          <a:noFill/>
        </p:spPr>
        <p:txBody>
          <a:bodyPr wrap="square" rtlCol="0">
            <a:spAutoFit/>
          </a:bodyPr>
          <a:lstStyle>
            <a:lvl1pPr>
              <a:defRPr lang="en-US" sz="4200" dirty="0"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194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5990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20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6767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8822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1779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5006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1719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683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956048"/>
            <a:ext cx="2990088" cy="914400"/>
          </a:xfrm>
          <a:noFill/>
        </p:spPr>
        <p:txBody>
          <a:bodyPr wrap="square" rtlCol="0">
            <a:spAutoFit/>
          </a:bodyPr>
          <a:lstStyle>
            <a:lvl1pPr>
              <a:defRPr lang="en-US" sz="4200" dirty="0"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312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042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4994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4305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5695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7964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5642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2604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9589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0023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311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3251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9945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6616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8690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3969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8062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0117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6711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956048"/>
            <a:ext cx="2990088" cy="914400"/>
          </a:xfrm>
          <a:noFill/>
        </p:spPr>
        <p:txBody>
          <a:bodyPr wrap="square" rtlCol="0">
            <a:spAutoFit/>
          </a:bodyPr>
          <a:lstStyle>
            <a:lvl1pPr>
              <a:defRPr lang="en-US" sz="4200" dirty="0"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8655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52903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903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6632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83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63946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8384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3726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6740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3631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849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5018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1517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3166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53002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181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159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9359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573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528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9953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606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63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570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866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7932639E-5B3C-4E8E-ACDE-30BB391AFF82}" type="datetimeFigureOut">
              <a:rPr lang="uk-UA" smtClean="0"/>
              <a:t>18.03.2025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E659ECB-2F83-44F8-BE6C-DD9AB0439B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469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6.xml"/><Relationship Id="rId12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44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43.png"/><Relationship Id="rId4" Type="http://schemas.openxmlformats.org/officeDocument/2006/relationships/diagramData" Target="../diagrams/data6.xml"/><Relationship Id="rId9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7.xml"/><Relationship Id="rId12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48.jpg"/><Relationship Id="rId5" Type="http://schemas.openxmlformats.org/officeDocument/2006/relationships/diagramLayout" Target="../diagrams/layout7.xml"/><Relationship Id="rId10" Type="http://schemas.openxmlformats.org/officeDocument/2006/relationships/image" Target="../media/image47.jpg"/><Relationship Id="rId4" Type="http://schemas.openxmlformats.org/officeDocument/2006/relationships/diagramData" Target="../diagrams/data7.xml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27.png"/><Relationship Id="rId7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10" Type="http://schemas.openxmlformats.org/officeDocument/2006/relationships/image" Target="../media/image56.png"/><Relationship Id="rId4" Type="http://schemas.openxmlformats.org/officeDocument/2006/relationships/image" Target="../media/image50.jp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7.png"/><Relationship Id="rId7" Type="http://schemas.openxmlformats.org/officeDocument/2006/relationships/image" Target="../media/image6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3.png"/><Relationship Id="rId5" Type="http://schemas.openxmlformats.org/officeDocument/2006/relationships/image" Target="../media/image59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diagramData" Target="../diagrams/data2.xml"/><Relationship Id="rId12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diagramDrawing" Target="../diagrams/drawing2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7.png"/><Relationship Id="rId4" Type="http://schemas.openxmlformats.org/officeDocument/2006/relationships/diagramData" Target="../diagrams/data3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2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1.png"/><Relationship Id="rId4" Type="http://schemas.openxmlformats.org/officeDocument/2006/relationships/diagramData" Target="../diagrams/data4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6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5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4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DCF6A4A1-77DB-3106-DA6C-30CF8BD69EBB}"/>
              </a:ext>
            </a:extLst>
          </p:cNvPr>
          <p:cNvSpPr/>
          <p:nvPr/>
        </p:nvSpPr>
        <p:spPr>
          <a:xfrm>
            <a:off x="1476440" y="258901"/>
            <a:ext cx="619111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200" b="1" cap="none" spc="0" dirty="0">
                <a:ln/>
                <a:solidFill>
                  <a:srgbClr val="002060"/>
                </a:solidFill>
                <a:effectLst/>
              </a:rPr>
              <a:t>З досвіду роботи</a:t>
            </a:r>
          </a:p>
          <a:p>
            <a:pPr algn="ctr"/>
            <a:r>
              <a:rPr lang="uk-UA" sz="3200" b="1" dirty="0">
                <a:ln/>
                <a:solidFill>
                  <a:srgbClr val="002060"/>
                </a:solidFill>
              </a:rPr>
              <a:t>в </a:t>
            </a:r>
            <a:r>
              <a:rPr lang="uk-UA" sz="3200" b="1" dirty="0" err="1">
                <a:ln/>
                <a:solidFill>
                  <a:srgbClr val="002060"/>
                </a:solidFill>
              </a:rPr>
              <a:t>міжатестаційний</a:t>
            </a:r>
            <a:r>
              <a:rPr lang="uk-UA" sz="3200" b="1" dirty="0">
                <a:ln/>
                <a:solidFill>
                  <a:srgbClr val="002060"/>
                </a:solidFill>
              </a:rPr>
              <a:t> період</a:t>
            </a:r>
          </a:p>
          <a:p>
            <a:pPr algn="ctr"/>
            <a:r>
              <a:rPr lang="uk-UA" sz="3200" b="1" cap="none" spc="0" dirty="0">
                <a:ln/>
                <a:solidFill>
                  <a:srgbClr val="002060"/>
                </a:solidFill>
                <a:effectLst/>
              </a:rPr>
              <a:t>2020-2021 - 2024-2025 </a:t>
            </a:r>
            <a:r>
              <a:rPr lang="uk-UA" sz="3200" b="1" cap="none" spc="0" dirty="0" err="1">
                <a:ln/>
                <a:solidFill>
                  <a:srgbClr val="002060"/>
                </a:solidFill>
                <a:effectLst/>
              </a:rPr>
              <a:t>н.р</a:t>
            </a:r>
            <a:r>
              <a:rPr lang="uk-UA" sz="3200" b="1" cap="none" spc="0" dirty="0">
                <a:ln/>
                <a:solidFill>
                  <a:srgbClr val="002060"/>
                </a:solidFill>
                <a:effectLst/>
              </a:rPr>
              <a:t>.</a:t>
            </a:r>
          </a:p>
          <a:p>
            <a:pPr algn="ctr"/>
            <a:r>
              <a:rPr lang="uk-UA" sz="3200" b="1" dirty="0">
                <a:ln/>
                <a:solidFill>
                  <a:srgbClr val="002060"/>
                </a:solidFill>
              </a:rPr>
              <a:t>вчительки зарубіжної літератури</a:t>
            </a:r>
          </a:p>
          <a:p>
            <a:pPr algn="ctr"/>
            <a:r>
              <a:rPr lang="uk-UA" sz="3200" b="1" cap="none" spc="0" dirty="0" err="1">
                <a:ln/>
                <a:solidFill>
                  <a:srgbClr val="002060"/>
                </a:solidFill>
                <a:effectLst/>
              </a:rPr>
              <a:t>Гелемб’юк</a:t>
            </a:r>
            <a:r>
              <a:rPr lang="uk-UA" sz="3200" b="1" cap="none" spc="0" dirty="0">
                <a:ln/>
                <a:solidFill>
                  <a:srgbClr val="002060"/>
                </a:solidFill>
                <a:effectLst/>
              </a:rPr>
              <a:t> К.Ф.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DEA5A5-6357-A396-E5E6-183CFC5DF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002" y="3665704"/>
            <a:ext cx="6322100" cy="5425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0B648C-30DF-5CFC-14ED-9B666EC97002}"/>
              </a:ext>
            </a:extLst>
          </p:cNvPr>
          <p:cNvSpPr txBox="1"/>
          <p:nvPr/>
        </p:nvSpPr>
        <p:spPr>
          <a:xfrm>
            <a:off x="1882961" y="4044553"/>
            <a:ext cx="67763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Формування </a:t>
            </a:r>
            <a:r>
              <a:rPr kumimoji="0" lang="ru-RU" sz="28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ключових</a:t>
            </a:r>
            <a:r>
              <a:rPr kumimoji="0" lang="ru-RU" sz="2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компетентностей через </a:t>
            </a:r>
            <a:r>
              <a:rPr kumimoji="0" lang="ru-RU" sz="28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упровадження</a:t>
            </a:r>
            <a:r>
              <a:rPr kumimoji="0" lang="ru-RU" sz="2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елементів</a:t>
            </a:r>
            <a:r>
              <a:rPr kumimoji="0" lang="ru-RU" sz="2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STEM-</a:t>
            </a:r>
            <a:r>
              <a:rPr kumimoji="0" lang="ru-RU" sz="28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освіти</a:t>
            </a:r>
            <a:r>
              <a:rPr kumimoji="0" lang="ru-RU" sz="2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уроках </a:t>
            </a:r>
            <a:r>
              <a:rPr kumimoji="0" lang="ru-RU" sz="28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зарубіжної</a:t>
            </a:r>
            <a:r>
              <a:rPr kumimoji="0" lang="ru-RU" sz="2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літератури</a:t>
            </a:r>
            <a:r>
              <a:rPr kumimoji="0" lang="ru-RU" sz="2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uk-UA" sz="28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406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710A1-F355-FD37-07F8-BBE2F075F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C9B728-233C-D6CC-C3FB-AF50121D7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1" y="202664"/>
            <a:ext cx="1725318" cy="646232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4646D41-D633-1A90-6877-32A14976658C}"/>
              </a:ext>
            </a:extLst>
          </p:cNvPr>
          <p:cNvSpPr/>
          <p:nvPr/>
        </p:nvSpPr>
        <p:spPr>
          <a:xfrm>
            <a:off x="2062480" y="147320"/>
            <a:ext cx="5405120" cy="629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dirty="0">
                <a:ln/>
                <a:solidFill>
                  <a:srgbClr val="0024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ІНІЦІАТИВНІСТЬ І ПІДПРИЄМЛИВІСТЬ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7F4E3-84CE-D45B-501F-B9A756858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652" y="990282"/>
            <a:ext cx="3436246" cy="2400025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F2EF08D9-D0B2-BDD4-5DF0-3CD404B9D97B}"/>
              </a:ext>
            </a:extLst>
          </p:cNvPr>
          <p:cNvSpPr/>
          <p:nvPr/>
        </p:nvSpPr>
        <p:spPr>
          <a:xfrm>
            <a:off x="4572000" y="1282299"/>
            <a:ext cx="172720" cy="1606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A5609-7E80-ECC9-F3C2-3CE451053E8B}"/>
              </a:ext>
            </a:extLst>
          </p:cNvPr>
          <p:cNvSpPr txBox="1"/>
          <p:nvPr/>
        </p:nvSpPr>
        <p:spPr>
          <a:xfrm>
            <a:off x="3251200" y="1134548"/>
            <a:ext cx="28143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Створення реклами твору, урок-аукціон, робота в парах і групах, творчі </a:t>
            </a:r>
            <a:r>
              <a:rPr lang="uk-UA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проєкти</a:t>
            </a: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STEM</a:t>
            </a: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, подарунки персонажам, </a:t>
            </a:r>
            <a:r>
              <a:rPr lang="uk-UA" b="1" dirty="0" err="1">
                <a:latin typeface="Calibri" panose="020F0502020204030204" pitchFamily="34" charset="0"/>
                <a:cs typeface="Calibri" panose="020F0502020204030204" pitchFamily="34" charset="0"/>
              </a:rPr>
              <a:t>лепбуки</a:t>
            </a: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, туристичний буклет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596A9360-A1BF-C876-4557-1F0AED4E4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8744355"/>
              </p:ext>
            </p:extLst>
          </p:nvPr>
        </p:nvGraphicFramePr>
        <p:xfrm>
          <a:off x="2342148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9346D9-BB1E-6793-6C14-EB33AB3D36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" y="777240"/>
            <a:ext cx="1590954" cy="26130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10AA19-75B6-998A-4AFC-6047C3A2F8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640" y="2842310"/>
            <a:ext cx="1536006" cy="20446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A60DC0-1A3F-5DA5-3093-A92065AC9F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332" y="4947920"/>
            <a:ext cx="2239541" cy="12575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0DD5C00-9D29-8A6E-2AE8-1D4274574F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6185" y="894828"/>
            <a:ext cx="1512775" cy="24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07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B6EAF-456B-043B-6BAF-05AA3CEB7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C67054-4641-BF5B-B289-3E43C2274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61" y="161524"/>
            <a:ext cx="1228419" cy="823996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EBA3CDEC-DE10-D7A4-4E43-632B4EA521BA}"/>
              </a:ext>
            </a:extLst>
          </p:cNvPr>
          <p:cNvSpPr/>
          <p:nvPr/>
        </p:nvSpPr>
        <p:spPr>
          <a:xfrm>
            <a:off x="1605280" y="92110"/>
            <a:ext cx="689809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0" lang="uk-UA" sz="2400" b="1" i="0" u="none" strike="noStrike" kern="1200" cap="none" spc="0" normalizeH="0" baseline="0" noProof="0" dirty="0">
                <a:ln/>
                <a:solidFill>
                  <a:srgbClr val="0024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СОЦІАЛЬНА ТА </a:t>
            </a:r>
            <a:r>
              <a:rPr lang="uk-UA" sz="2400" b="1" dirty="0">
                <a:ln/>
                <a:solidFill>
                  <a:srgbClr val="0024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ГРОМАДЯНСЬКА КОМПЕТЕНТНОСТІ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3D06F3-E93E-F77F-1031-A8F986913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18" y="1007669"/>
            <a:ext cx="3022872" cy="2263015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85C6B0C-CF43-517B-B131-32ABBA4AD8D9}"/>
              </a:ext>
            </a:extLst>
          </p:cNvPr>
          <p:cNvSpPr/>
          <p:nvPr/>
        </p:nvSpPr>
        <p:spPr>
          <a:xfrm>
            <a:off x="7050354" y="1370995"/>
            <a:ext cx="126999" cy="1686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584A8-7EFA-B586-176F-9D3299D0A003}"/>
              </a:ext>
            </a:extLst>
          </p:cNvPr>
          <p:cNvSpPr txBox="1"/>
          <p:nvPr/>
        </p:nvSpPr>
        <p:spPr>
          <a:xfrm>
            <a:off x="5823533" y="1183790"/>
            <a:ext cx="25806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Робота в групах, ажурна пилка, займи позицію, судове слухання, розігрування ситуації за ролями, мікрофон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213ED83-5816-F105-F7B8-27F866770B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466678"/>
              </p:ext>
            </p:extLst>
          </p:nvPr>
        </p:nvGraphicFramePr>
        <p:xfrm>
          <a:off x="3139689" y="3125321"/>
          <a:ext cx="5862044" cy="377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4FCC29-DC52-A38F-C544-9E5CEB94E9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3649" y="3602803"/>
            <a:ext cx="1964845" cy="2621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15749C-6140-DF53-2EA1-0E4AC1597C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058" y="1129971"/>
            <a:ext cx="3022872" cy="2267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3C8F51E-6350-655A-ECA9-E5F1A5E350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3" y="3890830"/>
            <a:ext cx="1750150" cy="23335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A53134-6901-58D1-32EA-2471790942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267" y="1043047"/>
            <a:ext cx="2131987" cy="284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8355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C3999-77EB-5E7C-13FA-E93350CA0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81FE40-356F-2A4F-1E98-77AC24507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1" y="202664"/>
            <a:ext cx="1725318" cy="646232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AEF4B6E-7E62-51C1-B705-9B4C03376AC2}"/>
              </a:ext>
            </a:extLst>
          </p:cNvPr>
          <p:cNvSpPr/>
          <p:nvPr/>
        </p:nvSpPr>
        <p:spPr>
          <a:xfrm>
            <a:off x="1899920" y="137160"/>
            <a:ext cx="6451600" cy="7772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dirty="0">
                <a:ln/>
                <a:solidFill>
                  <a:srgbClr val="0024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ОБІЗНАНІСТЬ І САМОВИРАЖЕННЯ У СФЕРІ КУЛЬТУРИ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D7D2AD-46B4-8626-3552-AC14D9312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110" y="951356"/>
            <a:ext cx="3279779" cy="2453222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185A86F2-F2C8-A7A6-E957-BC1601D0BA38}"/>
              </a:ext>
            </a:extLst>
          </p:cNvPr>
          <p:cNvSpPr/>
          <p:nvPr/>
        </p:nvSpPr>
        <p:spPr>
          <a:xfrm>
            <a:off x="4508499" y="1285567"/>
            <a:ext cx="126999" cy="1686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9E1FD-FDBD-EF7F-B578-08FAFEDDC06F}"/>
              </a:ext>
            </a:extLst>
          </p:cNvPr>
          <p:cNvSpPr txBox="1"/>
          <p:nvPr/>
        </p:nvSpPr>
        <p:spPr>
          <a:xfrm>
            <a:off x="3155684" y="1124741"/>
            <a:ext cx="27878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 </a:t>
            </a: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Діалог, презентації, дослідження звичаїв, традицій, епохи, одягу, літературних героїв різних країн; театральний </a:t>
            </a:r>
            <a:r>
              <a:rPr lang="uk-UA" b="1" dirty="0" err="1">
                <a:latin typeface="Calibri" panose="020F0502020204030204" pitchFamily="34" charset="0"/>
                <a:cs typeface="Calibri" panose="020F0502020204030204" pitchFamily="34" charset="0"/>
              </a:rPr>
              <a:t>мініфестиваль</a:t>
            </a: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, інтерв’ю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930E66-39ED-8812-4FB8-B90594688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54" y="685128"/>
            <a:ext cx="1688794" cy="21449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881DCF-2FED-CBED-ED83-6B242FE4A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7" y="1044001"/>
            <a:ext cx="2112983" cy="28126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468228-2B95-87D4-8501-B24B7D359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37" y="4868929"/>
            <a:ext cx="2730524" cy="15942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F7E6E8-ED09-BEDD-8A9C-12E872F2F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6160" y="4867722"/>
            <a:ext cx="2566073" cy="15288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E4C264-51C4-C00E-3914-2CB9E4B1B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3" y="4184112"/>
            <a:ext cx="2730524" cy="20756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862555-B572-9EFF-C2F6-13FD0C78EF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3109" y="3133512"/>
            <a:ext cx="4383404" cy="20545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E038E5-B547-FA2F-749C-1F4F6A35DD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4017" y="2377544"/>
            <a:ext cx="1708521" cy="245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6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7754A-A5D2-F239-044B-30FBE6518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76AEBC-D1FD-A85F-F3E0-10A9CD3ED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1" y="202664"/>
            <a:ext cx="1725318" cy="646232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42C9B45-5617-1459-F9EB-F7E68530F8F1}"/>
              </a:ext>
            </a:extLst>
          </p:cNvPr>
          <p:cNvSpPr/>
          <p:nvPr/>
        </p:nvSpPr>
        <p:spPr>
          <a:xfrm>
            <a:off x="2062480" y="147320"/>
            <a:ext cx="6461760" cy="629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dirty="0">
                <a:ln/>
                <a:solidFill>
                  <a:srgbClr val="0024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ЕКОЛОГІЧНА ГРАМОТНІСТЬ І ЗДОРОВЕ ЖИТТЯ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6F8C6E-B052-9522-D548-361DCDA5B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608" y="898324"/>
            <a:ext cx="3542672" cy="2649861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66AFE2CB-1395-4E79-053D-7DC9532CA3FA}"/>
              </a:ext>
            </a:extLst>
          </p:cNvPr>
          <p:cNvSpPr/>
          <p:nvPr/>
        </p:nvSpPr>
        <p:spPr>
          <a:xfrm>
            <a:off x="4996096" y="1352500"/>
            <a:ext cx="195664" cy="18072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7C50E-0EB2-5D97-E693-008F05EE87A9}"/>
              </a:ext>
            </a:extLst>
          </p:cNvPr>
          <p:cNvSpPr txBox="1"/>
          <p:nvPr/>
        </p:nvSpPr>
        <p:spPr>
          <a:xfrm>
            <a:off x="3627683" y="1163649"/>
            <a:ext cx="29237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Аналіз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літературних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текстів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екологічного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спрямування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ситуативні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вправи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інтерв’ю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літературними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героями,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створення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віртуальних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екскурсій</a:t>
            </a:r>
            <a:endParaRPr lang="uk-U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D29C3FA8-621C-C46B-5829-D6A66CDCD4B3}"/>
              </a:ext>
            </a:extLst>
          </p:cNvPr>
          <p:cNvSpPr/>
          <p:nvPr/>
        </p:nvSpPr>
        <p:spPr>
          <a:xfrm>
            <a:off x="136777" y="3159760"/>
            <a:ext cx="2844030" cy="31527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Усвідомлення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ролі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навколишнього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середовища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життя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здоров’я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людини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uk-UA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байливе</a:t>
            </a:r>
            <a:r>
              <a:rPr lang="uk-UA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ставлення до природи;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здатність і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бажання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дотримуватися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здорового способу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життя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882418-89FA-DE7B-F0EE-22F79F3FE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280" y="3429000"/>
            <a:ext cx="1691268" cy="29845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9A316F0-8AED-54E4-8A48-1371AAC72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34" y="1098734"/>
            <a:ext cx="2844030" cy="18960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1A5C28-9D3C-991D-4E34-BE3569F53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737" y="940903"/>
            <a:ext cx="1725317" cy="22961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1E71C3-D597-70B1-064D-5F295C03B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89" y="3669270"/>
            <a:ext cx="1945293" cy="2593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75EA7C-0489-103F-477B-689F3A7C0F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537" y="3617714"/>
            <a:ext cx="1945293" cy="2626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4160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B3869-E655-4B27-CDA9-D70909593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CD8596-ECA8-971B-BA99-CDF19B0E8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301489"/>
            <a:ext cx="2357120" cy="573575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97C29AA-A1C6-DD5A-DA3C-9FBE64F830CF}"/>
              </a:ext>
            </a:extLst>
          </p:cNvPr>
          <p:cNvSpPr/>
          <p:nvPr/>
        </p:nvSpPr>
        <p:spPr>
          <a:xfrm>
            <a:off x="2306320" y="90234"/>
            <a:ext cx="646960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Практичне </a:t>
            </a:r>
            <a:r>
              <a:rPr lang="ru-RU" sz="3200" b="1" cap="none" spc="0" dirty="0" err="1">
                <a:ln/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ru-RU" sz="3200" b="1" cap="none" spc="0" dirty="0">
                <a:ln/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sz="3200" b="1" dirty="0" err="1">
                <a:ln/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ru-RU" sz="3200" b="1" cap="none" spc="0" dirty="0" err="1">
                <a:ln/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лементів</a:t>
            </a:r>
            <a:r>
              <a:rPr lang="ru-RU" sz="3200" b="1" dirty="0">
                <a:ln/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cap="none" spc="0" dirty="0">
                <a:ln/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STEM-</a:t>
            </a:r>
            <a:r>
              <a:rPr lang="ru-RU" sz="3200" b="1" cap="none" spc="0" dirty="0" err="1">
                <a:ln/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освіти</a:t>
            </a:r>
            <a:r>
              <a:rPr lang="ru-RU" sz="3200" b="1" cap="none" spc="0" dirty="0">
                <a:ln/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на уроках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53B83F-55B8-0070-3716-8114D4C7B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14" y="90234"/>
            <a:ext cx="2357119" cy="1178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4D71A6-5A9C-0316-2A59-F6A8241CD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7452"/>
            <a:ext cx="8696960" cy="18166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1F32AB-986E-050E-3E55-2E84BCDD2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320"/>
            <a:ext cx="4805680" cy="2540000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CBCB929-C672-263E-ED05-EDA9CA3FA2CA}"/>
              </a:ext>
            </a:extLst>
          </p:cNvPr>
          <p:cNvSpPr/>
          <p:nvPr/>
        </p:nvSpPr>
        <p:spPr>
          <a:xfrm>
            <a:off x="4805680" y="3068320"/>
            <a:ext cx="3970245" cy="2710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Розвиток критичного мислення та вміння вирішувати проблеми;</a:t>
            </a:r>
          </a:p>
          <a:p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Надання впевненості у власних силах;</a:t>
            </a:r>
          </a:p>
          <a:p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Підготовка дитини до технологічних інновацій у  житті.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5B75A-D005-9744-1855-26EA2E068367}"/>
              </a:ext>
            </a:extLst>
          </p:cNvPr>
          <p:cNvSpPr txBox="1"/>
          <p:nvPr/>
        </p:nvSpPr>
        <p:spPr>
          <a:xfrm>
            <a:off x="4825421" y="2967335"/>
            <a:ext cx="3871539" cy="46166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Переваги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STREAM-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освіти</a:t>
            </a:r>
          </a:p>
        </p:txBody>
      </p:sp>
    </p:spTree>
    <p:extLst>
      <p:ext uri="{BB962C8B-B14F-4D97-AF65-F5344CB8AC3E}">
        <p14:creationId xmlns:p14="http://schemas.microsoft.com/office/powerpoint/2010/main" val="1459118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D4866-E7FE-0B4C-5794-76D3B7E5B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34F407-A1DA-3B33-5208-1F01F85CE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117543"/>
            <a:ext cx="2687955" cy="13439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66A9B7-2422-216A-E797-F7FC6E54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173804"/>
            <a:ext cx="3219769" cy="2414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6B469E-E476-806A-98F1-E26AF2480CEC}"/>
              </a:ext>
            </a:extLst>
          </p:cNvPr>
          <p:cNvSpPr txBox="1"/>
          <p:nvPr/>
        </p:nvSpPr>
        <p:spPr>
          <a:xfrm>
            <a:off x="2936240" y="117543"/>
            <a:ext cx="4612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STREAM-</a:t>
            </a:r>
            <a:r>
              <a:rPr kumimoji="0" lang="uk-UA" sz="3600" b="1" i="0" u="none" strike="noStrike" kern="1200" cap="none" spc="0" normalizeH="0" baseline="0" noProof="0" dirty="0" err="1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проєкт</a:t>
            </a: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«Присвячую Україні»</a:t>
            </a:r>
            <a:endParaRPr kumimoji="0" lang="ru-RU" sz="3600" b="1" i="0" u="none" strike="noStrike" kern="1200" cap="none" spc="0" normalizeH="0" baseline="0" noProof="0" dirty="0">
              <a:ln/>
              <a:solidFill>
                <a:srgbClr val="9C85C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E51C60-FC4C-ECC5-9A04-EC09550D5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38" y="1431290"/>
            <a:ext cx="2915920" cy="21869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E54661-6F96-C9A8-5C6E-049043659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871" y="1389380"/>
            <a:ext cx="3027680" cy="2270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77F8DC-703F-F679-0E1C-95CCCE4D0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55" y="4007922"/>
            <a:ext cx="2813370" cy="2110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8D4365-5EE0-6EEF-C581-5CD2D62B5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0871" y="4007922"/>
            <a:ext cx="3012758" cy="225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FB6422-ED70-BC3F-6D10-CAA8C35FA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6614" y="3795433"/>
            <a:ext cx="2450772" cy="18380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0532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BEF49-818C-1172-C2C3-E9831A63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5BF00C-5B36-7596-9427-972969BE5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4" y="203151"/>
            <a:ext cx="2261812" cy="1127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E5A3C6-52CD-96D0-B4F1-F60F7DC0A813}"/>
              </a:ext>
            </a:extLst>
          </p:cNvPr>
          <p:cNvSpPr txBox="1"/>
          <p:nvPr/>
        </p:nvSpPr>
        <p:spPr>
          <a:xfrm>
            <a:off x="2214880" y="0"/>
            <a:ext cx="64719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STREAM-</a:t>
            </a: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тиждень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«Від казки – до реальності»</a:t>
            </a:r>
            <a:endParaRPr kumimoji="0" lang="ru-RU" sz="3600" b="1" i="0" u="none" strike="noStrike" kern="1200" cap="none" spc="0" normalizeH="0" baseline="0" noProof="0" dirty="0">
              <a:ln/>
              <a:solidFill>
                <a:srgbClr val="9C85C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2E796C-A40E-754E-6300-0DA95731B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027" y="1200329"/>
            <a:ext cx="4280773" cy="24029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3759C4-8BCC-CFBA-8ED9-C108C941E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17" y="1331009"/>
            <a:ext cx="4114325" cy="23729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B1241F-C2C9-5AA4-A41C-3308A329A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56" y="3866687"/>
            <a:ext cx="3757062" cy="24302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B13B79-75A1-E5DB-1A5E-4D33DD955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147" y="3866687"/>
            <a:ext cx="4280773" cy="24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23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8E18E-AA92-7C0B-DB45-BF8A4F30D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708E6-A687-4B44-F07F-79ABBED65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4" y="223471"/>
            <a:ext cx="2261812" cy="11278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462DD5-12F8-E4B1-97F8-D4B4DE5C8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719" y="0"/>
            <a:ext cx="4709795" cy="26437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B15A15-C405-0D30-373E-CE019742A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86" y="1674379"/>
            <a:ext cx="4496437" cy="252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D19C28-DE0D-9126-920D-8202936EE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839" y="3847059"/>
            <a:ext cx="4496435" cy="2523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2A1EED-7D69-7CB7-2176-1A696A07A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562" y="4318144"/>
            <a:ext cx="3499407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63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571F4-3B70-6985-D00D-E7CD2C354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35B95C-3F8E-1E61-C245-9C14E5C73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4" y="162511"/>
            <a:ext cx="2261812" cy="1127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357BE5-F127-5A19-5DF8-68C06D5E2B31}"/>
              </a:ext>
            </a:extLst>
          </p:cNvPr>
          <p:cNvSpPr txBox="1"/>
          <p:nvPr/>
        </p:nvSpPr>
        <p:spPr>
          <a:xfrm>
            <a:off x="2194560" y="79831"/>
            <a:ext cx="64820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Театральне дійство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dirty="0">
                <a:ln/>
                <a:solidFill>
                  <a:srgbClr val="9C85C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«Казковий салат»</a:t>
            </a:r>
            <a:endParaRPr kumimoji="0" lang="ru-RU" sz="3600" b="1" i="0" u="none" strike="noStrike" kern="1200" cap="none" spc="0" normalizeH="0" baseline="0" noProof="0" dirty="0">
              <a:ln/>
              <a:solidFill>
                <a:srgbClr val="9C85C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DBE428-8EC3-DF72-2A03-772B615D9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4219">
            <a:off x="279534" y="1295401"/>
            <a:ext cx="3345180" cy="2230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93D8C7-58AD-6A3C-9292-5D398056D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515" y="1244649"/>
            <a:ext cx="2143125" cy="28528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66C83B-AD2A-5CE1-5BE9-1B9AE3975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795" y="1313555"/>
            <a:ext cx="2551952" cy="3397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252055-9AB4-B574-66B3-31653A937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932" y="3128704"/>
            <a:ext cx="2376708" cy="31637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ED54E7-6CB7-9568-8961-77C4445B5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860" y="3310844"/>
            <a:ext cx="2148893" cy="28604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A6E234-F256-8D40-2612-B3303CAD54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37" y="3568132"/>
            <a:ext cx="29051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19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8E0F6-49D4-6605-9159-1FF469A2E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6E5ABC-51FE-BF18-7EA2-F9FE01B35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4" y="162511"/>
            <a:ext cx="2261812" cy="11278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3FE2B-182D-7A18-E1EC-C9041A1A6055}"/>
              </a:ext>
            </a:extLst>
          </p:cNvPr>
          <p:cNvSpPr txBox="1"/>
          <p:nvPr/>
        </p:nvSpPr>
        <p:spPr>
          <a:xfrm>
            <a:off x="2286000" y="12627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STEM-</a:t>
            </a:r>
            <a:r>
              <a:rPr kumimoji="0" lang="uk-UA" sz="3600" b="1" i="0" u="none" strike="noStrike" kern="1200" cap="none" spc="0" normalizeH="0" baseline="0" noProof="0" dirty="0" err="1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проєкт</a:t>
            </a: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«В пошуках себе»</a:t>
            </a:r>
            <a:endParaRPr kumimoji="0" lang="ru-RU" sz="3600" b="1" i="0" u="none" strike="noStrike" kern="1200" cap="none" spc="0" normalizeH="0" baseline="0" noProof="0" dirty="0">
              <a:ln/>
              <a:solidFill>
                <a:srgbClr val="9C85C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511A15-FDD1-A5FA-CAF9-7C126684F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63" y="1399537"/>
            <a:ext cx="3490205" cy="26176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AC33BE-6209-FA51-DEC4-779240106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843" y="4090125"/>
            <a:ext cx="4372798" cy="22501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947B72-22F6-1218-76FC-749355785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816" y="1326604"/>
            <a:ext cx="2454852" cy="27498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734EB7-C7A5-C179-8D68-105106EDA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" y="4186645"/>
            <a:ext cx="4856480" cy="24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25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6CE171-3A34-CEF7-A7A9-13E51A304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6" y="904240"/>
            <a:ext cx="8682764" cy="5435600"/>
          </a:xfrm>
          <a:prstGeom prst="rect">
            <a:avLst/>
          </a:prstGeom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974BD71-8C71-46C7-F20E-244FE99473C7}"/>
              </a:ext>
            </a:extLst>
          </p:cNvPr>
          <p:cNvSpPr/>
          <p:nvPr/>
        </p:nvSpPr>
        <p:spPr>
          <a:xfrm>
            <a:off x="813816" y="1148080"/>
            <a:ext cx="3782281" cy="4277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Перш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ніж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критикувати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світ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наведи порядок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своїй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душі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потім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своєму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домі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своїй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вулиці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своєму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селі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місті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країні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3BF4E058-B94D-2290-BA6B-3AB2527CB0FD}"/>
              </a:ext>
            </a:extLst>
          </p:cNvPr>
          <p:cNvSpPr/>
          <p:nvPr/>
        </p:nvSpPr>
        <p:spPr>
          <a:xfrm>
            <a:off x="1231912" y="1465356"/>
            <a:ext cx="2916204" cy="5847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dirty="0">
                <a:ln/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Життєве кредо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EAFF9ACC-51BF-4F87-6C00-B705C2B42667}"/>
              </a:ext>
            </a:extLst>
          </p:cNvPr>
          <p:cNvSpPr/>
          <p:nvPr/>
        </p:nvSpPr>
        <p:spPr>
          <a:xfrm>
            <a:off x="4694338" y="1757744"/>
            <a:ext cx="3499611" cy="4746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8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Педагогічне </a:t>
            </a:r>
          </a:p>
          <a:p>
            <a:pPr algn="ctr"/>
            <a:r>
              <a:rPr lang="uk-UA" sz="28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кредо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D9D60CBD-FDA9-2E7B-F351-FC3F1EE18576}"/>
              </a:ext>
            </a:extLst>
          </p:cNvPr>
          <p:cNvSpPr/>
          <p:nvPr/>
        </p:nvSpPr>
        <p:spPr>
          <a:xfrm>
            <a:off x="4664365" y="1402080"/>
            <a:ext cx="3382355" cy="402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CA0C887-FE40-D278-92C8-BC33D917C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211" y="1589525"/>
            <a:ext cx="3578662" cy="2024047"/>
          </a:xfrm>
          <a:prstGeom prst="rect">
            <a:avLst/>
          </a:prstGeom>
        </p:spPr>
      </p:pic>
      <p:sp>
        <p:nvSpPr>
          <p:cNvPr id="21" name="Сувій: горизонтальний 20">
            <a:extLst>
              <a:ext uri="{FF2B5EF4-FFF2-40B4-BE49-F238E27FC236}">
                <a16:creationId xmlns:a16="http://schemas.microsoft.com/office/drawing/2014/main" id="{28BA7C42-3129-EC72-ACD4-EB3D49ECC626}"/>
              </a:ext>
            </a:extLst>
          </p:cNvPr>
          <p:cNvSpPr/>
          <p:nvPr/>
        </p:nvSpPr>
        <p:spPr>
          <a:xfrm>
            <a:off x="4748478" y="2850763"/>
            <a:ext cx="3131802" cy="2633385"/>
          </a:xfrm>
          <a:prstGeom prst="horizontalScroll">
            <a:avLst/>
          </a:prstGeom>
          <a:solidFill>
            <a:srgbClr val="FFC6C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Завдання вчителя  - побачити та розвити в учневі те, що вже існує в його душі.</a:t>
            </a:r>
          </a:p>
          <a:p>
            <a:pPr algn="ctr"/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</a:t>
            </a:r>
            <a:r>
              <a:rPr lang="uk-UA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М.Спарк</a:t>
            </a:r>
            <a:endParaRPr lang="uk-UA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A446939-1A3E-0D52-DD10-96603A15ABD0}"/>
              </a:ext>
            </a:extLst>
          </p:cNvPr>
          <p:cNvSpPr/>
          <p:nvPr/>
        </p:nvSpPr>
        <p:spPr>
          <a:xfrm>
            <a:off x="331302" y="58492"/>
            <a:ext cx="8163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Література – спосіб пізнання світу і себе</a:t>
            </a:r>
          </a:p>
        </p:txBody>
      </p:sp>
    </p:spTree>
    <p:extLst>
      <p:ext uri="{BB962C8B-B14F-4D97-AF65-F5344CB8AC3E}">
        <p14:creationId xmlns:p14="http://schemas.microsoft.com/office/powerpoint/2010/main" val="4194913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2D766-8AE8-E908-D171-5C2FCFDE9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E770E9-F9B2-9FD7-8D07-1585AC5E7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4" y="162511"/>
            <a:ext cx="2261812" cy="1127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2F335-C33E-7F37-B613-B2B9354025E0}"/>
              </a:ext>
            </a:extLst>
          </p:cNvPr>
          <p:cNvSpPr txBox="1"/>
          <p:nvPr/>
        </p:nvSpPr>
        <p:spPr>
          <a:xfrm>
            <a:off x="2651760" y="21664"/>
            <a:ext cx="4612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STEM-</a:t>
            </a:r>
            <a:r>
              <a:rPr kumimoji="0" lang="uk-UA" sz="3600" b="1" i="0" u="none" strike="noStrike" kern="1200" cap="none" spc="0" normalizeH="0" baseline="0" noProof="0" dirty="0" err="1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проєкт</a:t>
            </a: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«Друзі наші менші»</a:t>
            </a:r>
            <a:endParaRPr kumimoji="0" lang="ru-RU" sz="3600" b="1" i="0" u="none" strike="noStrike" kern="1200" cap="none" spc="0" normalizeH="0" baseline="0" noProof="0" dirty="0">
              <a:ln/>
              <a:solidFill>
                <a:srgbClr val="9C85C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A1974D-FA8A-2A3B-2193-FB63E87D4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282" y="1258229"/>
            <a:ext cx="3680265" cy="19873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24A555-3C01-FDEE-C054-63010A633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26" y="3177195"/>
            <a:ext cx="5676294" cy="31929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C31AE5-2731-C6E2-9C7C-CCDE29B90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9" y="1362840"/>
            <a:ext cx="4493141" cy="25239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8F3F8B-824F-3FBE-9D23-8F16881D9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9" y="3751978"/>
            <a:ext cx="449314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95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5CB01-EF58-359E-04F0-5CACFE5EB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C7AF01-ED2A-461B-EC61-900BEE8B1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4" y="162511"/>
            <a:ext cx="2261812" cy="1127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B98C8-5724-BA65-A8AB-763BA680D1C3}"/>
              </a:ext>
            </a:extLst>
          </p:cNvPr>
          <p:cNvSpPr txBox="1"/>
          <p:nvPr/>
        </p:nvSpPr>
        <p:spPr>
          <a:xfrm>
            <a:off x="2235200" y="354013"/>
            <a:ext cx="6345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STEM-</a:t>
            </a:r>
            <a:r>
              <a:rPr kumimoji="0" lang="uk-UA" sz="3600" b="1" i="0" u="none" strike="noStrike" kern="1200" cap="none" spc="0" normalizeH="0" baseline="0" noProof="0" dirty="0" err="1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проєкт</a:t>
            </a: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«Диво казки»</a:t>
            </a:r>
            <a:endParaRPr kumimoji="0" lang="ru-RU" sz="3600" b="1" i="0" u="none" strike="noStrike" kern="1200" cap="none" spc="0" normalizeH="0" baseline="0" noProof="0" dirty="0">
              <a:ln/>
              <a:solidFill>
                <a:srgbClr val="9C85C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1783BB-A244-5ACE-9007-0AFBBBE26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4" y="1338314"/>
            <a:ext cx="3584660" cy="26884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D17C06-0E7B-39A1-9833-3854CAF9A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852" y="1290369"/>
            <a:ext cx="3349652" cy="2512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9D77A6-3AE0-8003-7AAA-5E4FC503E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73" y="3613467"/>
            <a:ext cx="3854027" cy="28905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BDB9FE-4544-D60C-4DA4-5DAD9EC2F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620" y="3613468"/>
            <a:ext cx="3692622" cy="270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55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D3861-F195-720A-BDB0-2DBBD30C5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A6C1B-0396-F5DF-F9C9-B4E61DBD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4" y="162511"/>
            <a:ext cx="2261812" cy="11278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163B5-3CAC-87D9-29C9-9EA4CA058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4" y="1290369"/>
            <a:ext cx="5872480" cy="36981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A33957-7EAC-606C-22B8-17366978B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34" y="2895600"/>
            <a:ext cx="5181600" cy="33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99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370A2-192B-7184-1F6A-2109D427C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E007B1-6870-A862-A43F-22843EA72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4" y="162511"/>
            <a:ext cx="2261812" cy="1127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9E8D3-E86E-BA72-6FE8-B6E67226FF42}"/>
              </a:ext>
            </a:extLst>
          </p:cNvPr>
          <p:cNvSpPr txBox="1"/>
          <p:nvPr/>
        </p:nvSpPr>
        <p:spPr>
          <a:xfrm>
            <a:off x="2360266" y="0"/>
            <a:ext cx="6502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STEM-</a:t>
            </a:r>
            <a:r>
              <a:rPr kumimoji="0" lang="uk-UA" sz="3600" b="1" i="0" u="none" strike="noStrike" kern="1200" cap="none" spc="0" normalizeH="0" baseline="0" noProof="0" dirty="0" err="1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проєкт</a:t>
            </a: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«Сам собі фотограф і режисер»</a:t>
            </a:r>
            <a:endParaRPr kumimoji="0" lang="ru-RU" sz="3600" b="1" i="0" u="none" strike="noStrike" kern="1200" cap="none" spc="0" normalizeH="0" baseline="0" noProof="0" dirty="0">
              <a:ln/>
              <a:solidFill>
                <a:srgbClr val="9C85C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3A43CF-8ADB-7431-9570-9D16D6331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80" y="1200329"/>
            <a:ext cx="2236470" cy="29819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233BCB-A0A1-DF73-D864-E7C5D3203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3824107"/>
            <a:ext cx="2796540" cy="27499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781B25-4235-D206-4F63-7757FC659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85" y="3975538"/>
            <a:ext cx="1868866" cy="24872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FD43AA-B7C4-6D5C-A312-792F2A7D5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596" y="1317142"/>
            <a:ext cx="3048029" cy="28651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EFA014-4628-36E9-830C-FB8031F13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270" y="4364190"/>
            <a:ext cx="2734310" cy="20279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3F92A5-DC14-83AE-71EC-4E446A478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34" y="1072271"/>
            <a:ext cx="2431385" cy="32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47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D676A-6A0F-5A93-D091-2DB9E4F50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2BD188-922F-E584-F860-7C7DE0BDB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4" y="162511"/>
            <a:ext cx="2261812" cy="1127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9BF486-DE7C-4E03-B8AA-F06873E18587}"/>
              </a:ext>
            </a:extLst>
          </p:cNvPr>
          <p:cNvSpPr txBox="1"/>
          <p:nvPr/>
        </p:nvSpPr>
        <p:spPr>
          <a:xfrm>
            <a:off x="2326640" y="17947"/>
            <a:ext cx="619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STRE</a:t>
            </a:r>
            <a:r>
              <a:rPr lang="en-US" sz="3600" b="1" dirty="0">
                <a:ln/>
                <a:solidFill>
                  <a:srgbClr val="9C85C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M-</a:t>
            </a:r>
            <a:r>
              <a:rPr kumimoji="0" lang="uk-UA" sz="3600" b="1" i="0" u="none" strike="noStrike" kern="1200" cap="none" spc="0" normalizeH="0" baseline="0" noProof="0" dirty="0" err="1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проєкт</a:t>
            </a: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«Театральний </a:t>
            </a:r>
            <a:r>
              <a:rPr kumimoji="0" lang="uk-UA" sz="3600" b="1" i="0" u="none" strike="noStrike" kern="1200" cap="none" spc="0" normalizeH="0" baseline="0" noProof="0" dirty="0" err="1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мініфестиваль</a:t>
            </a:r>
            <a:r>
              <a:rPr kumimoji="0" lang="uk-UA" sz="3600" b="1" i="0" u="none" strike="noStrike" kern="1200" cap="none" spc="0" normalizeH="0" baseline="0" noProof="0" dirty="0">
                <a:ln/>
                <a:solidFill>
                  <a:srgbClr val="9C85C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</a:t>
            </a: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062908-31A5-2A56-B970-0C05F68DB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40" y="1303272"/>
            <a:ext cx="1981200" cy="264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831475-4D67-BBA8-8319-1C5750061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26" y="1425664"/>
            <a:ext cx="2921239" cy="2190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8682D7-207B-FC85-FBC4-B3857E8BD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49" y="4258439"/>
            <a:ext cx="2766819" cy="1864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CA2BBD-7700-53EF-7A0D-DF9B2157B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520" y="4246880"/>
            <a:ext cx="2712720" cy="2034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ED5A60-8B1D-0A54-1E14-0362FB5CA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733" y="1425664"/>
            <a:ext cx="2572053" cy="192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01D682-5910-6D64-9116-37185CCBC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879" y="3295966"/>
            <a:ext cx="3020907" cy="16289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A53FDF-853A-9C58-090C-0572423CA1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4041" y="5091559"/>
            <a:ext cx="2543145" cy="14313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2440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76F9D-BA76-2DD1-1C46-AED455EA0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F7462FC2-33DF-E969-D3C0-2B29A88F075B}"/>
              </a:ext>
            </a:extLst>
          </p:cNvPr>
          <p:cNvSpPr/>
          <p:nvPr/>
        </p:nvSpPr>
        <p:spPr>
          <a:xfrm>
            <a:off x="3610927" y="1414065"/>
            <a:ext cx="126999" cy="1686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F0F3BDF-464D-945B-EDD5-2BEC8FC38A9B}"/>
              </a:ext>
            </a:extLst>
          </p:cNvPr>
          <p:cNvSpPr/>
          <p:nvPr/>
        </p:nvSpPr>
        <p:spPr>
          <a:xfrm>
            <a:off x="536889" y="150563"/>
            <a:ext cx="80702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800" b="1" cap="none" spc="0" dirty="0">
                <a:ln/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Поширення методики </a:t>
            </a:r>
            <a:r>
              <a:rPr lang="uk-UA" sz="2800" b="1" cap="none" spc="0" dirty="0" err="1">
                <a:ln/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компетентнісного</a:t>
            </a:r>
            <a:r>
              <a:rPr lang="uk-UA" sz="2800" b="1" cap="none" spc="0" dirty="0">
                <a:ln/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навчання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6854D48-F9AC-C2EC-0536-5CE8B2B71C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9581082"/>
              </p:ext>
            </p:extLst>
          </p:nvPr>
        </p:nvGraphicFramePr>
        <p:xfrm>
          <a:off x="423538" y="975360"/>
          <a:ext cx="8070222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7059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E4C30-8991-DAA9-02D4-B402D29AE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C4E9A0-0726-57D2-2755-B6066A6DB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21" y="376096"/>
            <a:ext cx="3971159" cy="5786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14CA96A9-308C-1B84-11D6-AB2C733C302F}"/>
              </a:ext>
            </a:extLst>
          </p:cNvPr>
          <p:cNvSpPr/>
          <p:nvPr/>
        </p:nvSpPr>
        <p:spPr>
          <a:xfrm>
            <a:off x="5629683" y="0"/>
            <a:ext cx="2047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/>
                <a:solidFill>
                  <a:schemeClr val="accent3"/>
                </a:solidFill>
              </a:rPr>
              <a:t>Висновки</a:t>
            </a:r>
            <a:r>
              <a:rPr lang="uk-UA" sz="5400" b="1" dirty="0">
                <a:ln/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48CCA581-3179-94E4-E10D-382C91809519}"/>
              </a:ext>
            </a:extLst>
          </p:cNvPr>
          <p:cNvSpPr/>
          <p:nvPr/>
        </p:nvSpPr>
        <p:spPr>
          <a:xfrm>
            <a:off x="4335853" y="948980"/>
            <a:ext cx="4162727" cy="4960039"/>
          </a:xfrm>
          <a:prstGeom prst="rect">
            <a:avLst/>
          </a:prstGeom>
          <a:solidFill>
            <a:srgbClr val="FCFCC4"/>
          </a:solidFill>
          <a:ln>
            <a:noFill/>
          </a:ln>
          <a:effectLst/>
          <a:scene3d>
            <a:camera prst="perspectiveLef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uk-UA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Головним є не предмет, якому навчаємо, а особистість, яку формуємо.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Складно не вчити, складно формувати спрагу пізнання.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Мотивувати можна тільки в єдності трьох компонентів: інтерес, воля та віра в себе і в інших.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Навчитись і вміти користуватись знаннями - ще не все, найважливіше - досвід. Його не можна розповісти, його треба надати. Це те, що залишається на все життя.</a:t>
            </a:r>
          </a:p>
          <a:p>
            <a:endParaRPr lang="uk-UA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b="1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93260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2D8CBA3E-BD4D-AB8D-B047-14D6327CAF95}"/>
              </a:ext>
            </a:extLst>
          </p:cNvPr>
          <p:cNvSpPr/>
          <p:nvPr/>
        </p:nvSpPr>
        <p:spPr>
          <a:xfrm>
            <a:off x="172720" y="193655"/>
            <a:ext cx="87985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2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 взаєминах з учнями вибудовую </a:t>
            </a:r>
          </a:p>
          <a:p>
            <a:pPr algn="ctr"/>
            <a:r>
              <a:rPr lang="uk-UA" sz="3200" b="1" dirty="0">
                <a:ln/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32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освітню траєкторію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7877C25-6B83-33AF-741D-02BF2B61D6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657863"/>
              </p:ext>
            </p:extLst>
          </p:nvPr>
        </p:nvGraphicFramePr>
        <p:xfrm>
          <a:off x="487680" y="1397000"/>
          <a:ext cx="8138160" cy="5085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C5E6882-3E89-D11E-0810-FC3BE9F42729}"/>
              </a:ext>
            </a:extLst>
          </p:cNvPr>
          <p:cNvSpPr/>
          <p:nvPr/>
        </p:nvSpPr>
        <p:spPr>
          <a:xfrm>
            <a:off x="416560" y="1871504"/>
            <a:ext cx="812800" cy="39298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ОСВІТНЯ   ТРАЄКТОРІЯ</a:t>
            </a:r>
          </a:p>
        </p:txBody>
      </p:sp>
    </p:spTree>
    <p:extLst>
      <p:ext uri="{BB962C8B-B14F-4D97-AF65-F5344CB8AC3E}">
        <p14:creationId xmlns:p14="http://schemas.microsoft.com/office/powerpoint/2010/main" val="292079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3E7F6-2C5C-8F33-2028-8A85F614A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D3C1AF-35B5-72C8-6C33-91974A0DB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58" y="1033200"/>
            <a:ext cx="3023878" cy="22679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C990CA-0D5B-ECB0-420D-85E610263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162" y="152372"/>
            <a:ext cx="5310076" cy="6401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27576C-DE57-70D6-DD2B-A343F3E17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42" y="158468"/>
            <a:ext cx="1725318" cy="6340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1F5AFF-0FF1-3C93-4C3C-84AEADBA2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480" y="1369594"/>
            <a:ext cx="115834" cy="16338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195B60-77C0-6EA9-3F6E-237F8A03B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524" y="3429000"/>
            <a:ext cx="1897667" cy="2832423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BB549DA-0C4F-4148-3EB0-1133FDD26F45}"/>
              </a:ext>
            </a:extLst>
          </p:cNvPr>
          <p:cNvSpPr/>
          <p:nvPr/>
        </p:nvSpPr>
        <p:spPr>
          <a:xfrm>
            <a:off x="707048" y="1209984"/>
            <a:ext cx="2452790" cy="1462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Обговорення творів, дослідження тексту, діалог, роздум, дискусія, ЧПКМ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12C7B839-C056-3AF5-C226-07B4D8384A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810206"/>
              </p:ext>
            </p:extLst>
          </p:nvPr>
        </p:nvGraphicFramePr>
        <p:xfrm>
          <a:off x="121316" y="3540524"/>
          <a:ext cx="4288124" cy="253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AF5DC9-C343-E7D1-A03D-B8DB27FB3C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11" y="4322906"/>
            <a:ext cx="2710439" cy="2032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990804-6551-E498-F2A1-9E38287EC1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0334" y="709125"/>
            <a:ext cx="2137193" cy="34622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6007BF-B008-8767-3625-7E3E55C60F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2825" y="772094"/>
            <a:ext cx="1634825" cy="252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71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28F6CF-03E6-607A-5501-9D725338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1" y="223001"/>
            <a:ext cx="1401139" cy="62992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84EA8CF-38D0-F793-87F5-D14C1D56E820}"/>
              </a:ext>
            </a:extLst>
          </p:cNvPr>
          <p:cNvSpPr/>
          <p:nvPr/>
        </p:nvSpPr>
        <p:spPr>
          <a:xfrm>
            <a:off x="1889760" y="196581"/>
            <a:ext cx="5852160" cy="629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dirty="0">
                <a:ln/>
                <a:solidFill>
                  <a:srgbClr val="0024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СПІЛКУВАННЯ ІНОЗЕМНИМИ МОВАМИ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A05787-0157-DCCF-7FF8-7A65EF864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3" y="939697"/>
            <a:ext cx="3022872" cy="2263015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AC72682-AD71-279E-7A20-5546A10506F2}"/>
              </a:ext>
            </a:extLst>
          </p:cNvPr>
          <p:cNvSpPr/>
          <p:nvPr/>
        </p:nvSpPr>
        <p:spPr>
          <a:xfrm>
            <a:off x="1762761" y="1516152"/>
            <a:ext cx="126999" cy="1686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3FBDE-06C8-8CF7-F64D-55AD7F1DE26D}"/>
              </a:ext>
            </a:extLst>
          </p:cNvPr>
          <p:cNvSpPr txBox="1"/>
          <p:nvPr/>
        </p:nvSpPr>
        <p:spPr>
          <a:xfrm>
            <a:off x="552779" y="1248245"/>
            <a:ext cx="25298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Зіставлення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перекладів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оригіналів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вивчення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напам’ять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поезій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оригіналі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STEM-</a:t>
            </a:r>
            <a:r>
              <a:rPr lang="uk-UA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проєкт</a:t>
            </a:r>
            <a:endParaRPr lang="uk-U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EE4A376-9FD7-CC41-8707-A56CD12A0F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4328948"/>
              </p:ext>
            </p:extLst>
          </p:nvPr>
        </p:nvGraphicFramePr>
        <p:xfrm>
          <a:off x="3443770" y="354164"/>
          <a:ext cx="5345101" cy="343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5607E8-6CC9-95C9-85AF-D5C669A400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81" y="3511260"/>
            <a:ext cx="1905486" cy="25724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0E6EE1-683B-4F9D-0557-68975620D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1030" y="3429000"/>
            <a:ext cx="1974168" cy="29408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58514A-3ECC-BC7A-3C08-21013A4851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7966" y="3202712"/>
            <a:ext cx="1929305" cy="25724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BF49F9-DCE3-D1E8-B82A-5B8C090D6C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5477" y="3511260"/>
            <a:ext cx="2001624" cy="266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70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6F11A-063F-40DE-6B18-7E9155323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AA97B5-9DE0-AB2A-1BED-2E05BA22A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61" y="212324"/>
            <a:ext cx="1725318" cy="590315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9781529-12BE-9950-534F-022DA782779C}"/>
              </a:ext>
            </a:extLst>
          </p:cNvPr>
          <p:cNvSpPr/>
          <p:nvPr/>
        </p:nvSpPr>
        <p:spPr>
          <a:xfrm>
            <a:off x="2062480" y="147320"/>
            <a:ext cx="5405120" cy="629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dirty="0">
                <a:ln/>
                <a:solidFill>
                  <a:srgbClr val="0024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МАТЕМАТИЧНА КОМПЕТЕНТНІСТЬ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45EA5D-B27B-59BE-2E3C-E5314F4C7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83" y="926009"/>
            <a:ext cx="3022872" cy="2263015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C25E7A77-8DAA-0687-35B6-894BA07A6714}"/>
              </a:ext>
            </a:extLst>
          </p:cNvPr>
          <p:cNvSpPr/>
          <p:nvPr/>
        </p:nvSpPr>
        <p:spPr>
          <a:xfrm>
            <a:off x="4427220" y="1290321"/>
            <a:ext cx="126999" cy="1686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2F634-446C-AFD7-ACC7-82F31C6AA074}"/>
              </a:ext>
            </a:extLst>
          </p:cNvPr>
          <p:cNvSpPr txBox="1"/>
          <p:nvPr/>
        </p:nvSpPr>
        <p:spPr>
          <a:xfrm>
            <a:off x="3319779" y="1157984"/>
            <a:ext cx="24688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Висунення гіпотези та її обґрунтування; створення таблиць, схем, ментальних карт, кола Вена,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STEM</a:t>
            </a:r>
            <a:endParaRPr lang="uk-U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7617674-4C3D-465A-0274-C0C245ED5B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6798283"/>
              </p:ext>
            </p:extLst>
          </p:nvPr>
        </p:nvGraphicFramePr>
        <p:xfrm>
          <a:off x="320322" y="2513054"/>
          <a:ext cx="8112478" cy="2780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DBD37A6B-7729-4B5E-B54E-11E2EAD14902}"/>
              </a:ext>
            </a:extLst>
          </p:cNvPr>
          <p:cNvSpPr/>
          <p:nvPr/>
        </p:nvSpPr>
        <p:spPr>
          <a:xfrm>
            <a:off x="3970032" y="3016562"/>
            <a:ext cx="1041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cap="none" spc="0" dirty="0">
                <a:ln/>
                <a:solidFill>
                  <a:schemeClr val="accent3"/>
                </a:solidFill>
                <a:effectLst/>
              </a:rPr>
              <a:t>УЧЕНЬ</a:t>
            </a:r>
          </a:p>
        </p:txBody>
      </p:sp>
      <p:cxnSp>
        <p:nvCxnSpPr>
          <p:cNvPr id="11" name="Пряма зі стрілкою 10">
            <a:extLst>
              <a:ext uri="{FF2B5EF4-FFF2-40B4-BE49-F238E27FC236}">
                <a16:creationId xmlns:a16="http://schemas.microsoft.com/office/drawing/2014/main" id="{5D997B0F-B500-55D6-F84A-714397A19A86}"/>
              </a:ext>
            </a:extLst>
          </p:cNvPr>
          <p:cNvCxnSpPr>
            <a:cxnSpLocks/>
          </p:cNvCxnSpPr>
          <p:nvPr/>
        </p:nvCxnSpPr>
        <p:spPr>
          <a:xfrm>
            <a:off x="5011406" y="3189024"/>
            <a:ext cx="1907554" cy="2399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 зі стрілкою 13">
            <a:extLst>
              <a:ext uri="{FF2B5EF4-FFF2-40B4-BE49-F238E27FC236}">
                <a16:creationId xmlns:a16="http://schemas.microsoft.com/office/drawing/2014/main" id="{56BBB9F7-E5E7-1F04-1245-505E2E33D62F}"/>
              </a:ext>
            </a:extLst>
          </p:cNvPr>
          <p:cNvCxnSpPr>
            <a:cxnSpLocks/>
          </p:cNvCxnSpPr>
          <p:nvPr/>
        </p:nvCxnSpPr>
        <p:spPr>
          <a:xfrm>
            <a:off x="5011406" y="3309012"/>
            <a:ext cx="424194" cy="1119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 зі стрілкою 16">
            <a:extLst>
              <a:ext uri="{FF2B5EF4-FFF2-40B4-BE49-F238E27FC236}">
                <a16:creationId xmlns:a16="http://schemas.microsoft.com/office/drawing/2014/main" id="{C4CDBB09-5D40-EF2F-692E-B06262714956}"/>
              </a:ext>
            </a:extLst>
          </p:cNvPr>
          <p:cNvCxnSpPr>
            <a:cxnSpLocks/>
          </p:cNvCxnSpPr>
          <p:nvPr/>
        </p:nvCxnSpPr>
        <p:spPr>
          <a:xfrm flipH="1">
            <a:off x="2062478" y="3189024"/>
            <a:ext cx="1907554" cy="1759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 зі стрілкою 20">
            <a:extLst>
              <a:ext uri="{FF2B5EF4-FFF2-40B4-BE49-F238E27FC236}">
                <a16:creationId xmlns:a16="http://schemas.microsoft.com/office/drawing/2014/main" id="{4E21A3AE-2CF6-5014-6EC6-687B6869F114}"/>
              </a:ext>
            </a:extLst>
          </p:cNvPr>
          <p:cNvCxnSpPr>
            <a:cxnSpLocks/>
          </p:cNvCxnSpPr>
          <p:nvPr/>
        </p:nvCxnSpPr>
        <p:spPr>
          <a:xfrm flipH="1">
            <a:off x="3597212" y="3255326"/>
            <a:ext cx="434416" cy="1467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04D238-68EA-757C-9084-24044C499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321" y="1119918"/>
            <a:ext cx="2488714" cy="1856963"/>
          </a:xfrm>
          <a:prstGeom prst="rect">
            <a:avLst/>
          </a:prstGeom>
        </p:spPr>
      </p:pic>
      <p:pic>
        <p:nvPicPr>
          <p:cNvPr id="12" name="Рисунок 11" descr="Зображення, що містить Дитяча творчість, текст, малюнок, Паперовий виріб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A4AF6DA-ED85-DBAD-9BC7-226EBD3776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8674" y="903972"/>
            <a:ext cx="1907554" cy="12664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3AD35D-224E-1522-1A7D-F2D8047647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9731" y="4381901"/>
            <a:ext cx="3721100" cy="2090018"/>
          </a:xfrm>
          <a:prstGeom prst="rect">
            <a:avLst/>
          </a:prstGeom>
        </p:spPr>
      </p:pic>
      <p:pic>
        <p:nvPicPr>
          <p:cNvPr id="16" name="Рисунок 15" descr="Зображення, що містить текст, Дитяча творчість, Стікер, Паперовий виріб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D6B6C506-0B66-DA84-08A4-5A58F27C15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6066" y="4381093"/>
            <a:ext cx="1556597" cy="2126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5505094-0161-E66B-089B-35ED928CC8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412409" y="4200935"/>
            <a:ext cx="1555983" cy="22982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1B3EC0-39B4-B641-423A-47663645B5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6474994" y="1831074"/>
            <a:ext cx="1017381" cy="177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24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FC1E6-4884-0F0D-C18B-C04DD65A8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36321D2F-73C7-D843-FBFE-76759D967AA2}"/>
              </a:ext>
            </a:extLst>
          </p:cNvPr>
          <p:cNvSpPr/>
          <p:nvPr/>
        </p:nvSpPr>
        <p:spPr>
          <a:xfrm>
            <a:off x="1879600" y="147320"/>
            <a:ext cx="6441440" cy="756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dirty="0">
                <a:ln/>
                <a:solidFill>
                  <a:srgbClr val="0024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КОМПЕТЕНТНОСТІ В ГАЛУЗІ ПРИРОДНИЧИХ НАУК, ТЕХНІКИ ТА ТЕХНОЛОГІЙ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7F6AC-EC08-2352-ED50-D94822829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1" y="202664"/>
            <a:ext cx="1725318" cy="6462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5CCA16-0861-3355-E62A-B8B06ECCC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338" y="1068732"/>
            <a:ext cx="3178179" cy="2377227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487DA63-B8D8-7A62-A34E-3D24ECB918E0}"/>
              </a:ext>
            </a:extLst>
          </p:cNvPr>
          <p:cNvSpPr/>
          <p:nvPr/>
        </p:nvSpPr>
        <p:spPr>
          <a:xfrm>
            <a:off x="3547428" y="1414065"/>
            <a:ext cx="126999" cy="1686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F8890-7E80-AC6B-B2A8-55EB6019A63D}"/>
              </a:ext>
            </a:extLst>
          </p:cNvPr>
          <p:cNvSpPr txBox="1"/>
          <p:nvPr/>
        </p:nvSpPr>
        <p:spPr>
          <a:xfrm>
            <a:off x="2363787" y="1402634"/>
            <a:ext cx="26212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STEM-</a:t>
            </a: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Тиждень «Від казки – до реальності»,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STEM-</a:t>
            </a:r>
            <a:r>
              <a:rPr lang="uk-UA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проєкт</a:t>
            </a: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 «У пошуках себе», Сам собі фотограф і режисер.</a:t>
            </a:r>
          </a:p>
        </p:txBody>
      </p:sp>
      <p:graphicFrame>
        <p:nvGraphicFramePr>
          <p:cNvPr id="8" name="Таблиця 7">
            <a:extLst>
              <a:ext uri="{FF2B5EF4-FFF2-40B4-BE49-F238E27FC236}">
                <a16:creationId xmlns:a16="http://schemas.microsoft.com/office/drawing/2014/main" id="{3482AA7A-AC8E-36E5-89F8-1D8A6F99E8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608696"/>
              </p:ext>
            </p:extLst>
          </p:nvPr>
        </p:nvGraphicFramePr>
        <p:xfrm>
          <a:off x="5325113" y="1051773"/>
          <a:ext cx="3474720" cy="35687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263393577"/>
                    </a:ext>
                  </a:extLst>
                </a:gridCol>
              </a:tblGrid>
              <a:tr h="459740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УМІННЯ, СТАВЛЕННЯ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387123"/>
                  </a:ext>
                </a:extLst>
              </a:tr>
              <a:tr h="45974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Використовувати</a:t>
                      </a:r>
                      <a:endParaRPr lang="ru-RU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різні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види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читання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для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здобуття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нових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знань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</a:t>
                      </a:r>
                    </a:p>
                    <a:p>
                      <a:r>
                        <a:rPr lang="uk-UA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проводити пошукову діяльність;</a:t>
                      </a:r>
                    </a:p>
                    <a:p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критично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оцінювати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результати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людської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діяльності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готовність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до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опанування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новітніми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технологіями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оперативне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реагування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на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технологічні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зміни</a:t>
                      </a: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uk-UA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517167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15B2D6-BBE3-B13F-B15A-ECEBCB6A9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9" y="1305562"/>
            <a:ext cx="1882937" cy="25419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6E28D6-6DB8-D584-90A7-52342415C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9" y="4043135"/>
            <a:ext cx="2450211" cy="23534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62F5209-51AA-D9B6-C112-20937DBD5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658" y="3445959"/>
            <a:ext cx="2043237" cy="29775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F70971-4FBF-7C20-D3B8-7E4E337325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0646" y="4560090"/>
            <a:ext cx="3318504" cy="186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91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758CC-0963-BFC3-37BD-5283230D8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478444-CCD7-44DB-F8C1-F3E4D2DE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21" y="118844"/>
            <a:ext cx="1725318" cy="646232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2303A07-D5B5-D133-8E5A-B328C0D7DEFE}"/>
              </a:ext>
            </a:extLst>
          </p:cNvPr>
          <p:cNvSpPr/>
          <p:nvPr/>
        </p:nvSpPr>
        <p:spPr>
          <a:xfrm>
            <a:off x="2062480" y="147320"/>
            <a:ext cx="6451600" cy="6462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dirty="0">
                <a:ln/>
                <a:solidFill>
                  <a:srgbClr val="0024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ІНФОРМАЦІЙНО-ЦИФРОВА  КОМПЕТЕНТНІСТЬ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F1FFF6E-EAA7-28F5-B7D9-3E82ADBB0233}"/>
              </a:ext>
            </a:extLst>
          </p:cNvPr>
          <p:cNvSpPr/>
          <p:nvPr/>
        </p:nvSpPr>
        <p:spPr>
          <a:xfrm flipH="1">
            <a:off x="4416500" y="1521408"/>
            <a:ext cx="177928" cy="1686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F8E672A8-9B45-4EDD-A160-2BB3B4F17C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592611"/>
              </p:ext>
            </p:extLst>
          </p:nvPr>
        </p:nvGraphicFramePr>
        <p:xfrm>
          <a:off x="5811311" y="3116978"/>
          <a:ext cx="3039081" cy="3295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800477-BA97-5D51-8C3A-367A98AE6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4" y="901094"/>
            <a:ext cx="2471965" cy="32959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80E42B-B632-A5C9-197A-43A9A7D8AE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621" y="3116978"/>
            <a:ext cx="3382471" cy="18998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CA22AF-8346-FDD9-247C-09114D38DB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772" y="4498191"/>
            <a:ext cx="2845921" cy="19957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43DFE69-6AC1-CE23-444C-05EC2F5FC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18" y="977925"/>
            <a:ext cx="1867157" cy="22414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AE6463-0598-2484-8892-8024421713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79" y="3784372"/>
            <a:ext cx="2947158" cy="19841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FBE144-0B9C-2A33-4935-82DC0710CB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8186" y="1022573"/>
            <a:ext cx="3377477" cy="2530059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C4AB244B-90C7-DB98-5860-E255A266F657}"/>
              </a:ext>
            </a:extLst>
          </p:cNvPr>
          <p:cNvSpPr/>
          <p:nvPr/>
        </p:nvSpPr>
        <p:spPr>
          <a:xfrm>
            <a:off x="4594428" y="1352220"/>
            <a:ext cx="266051" cy="1870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E26B19-121F-E4B6-6CFB-E1F6864BB6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1238" y="1176744"/>
            <a:ext cx="2932430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3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3262E-7FF3-B004-1560-65E09869E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A053E2-B300-B05B-3144-56D6D71E2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41" y="108684"/>
            <a:ext cx="1725318" cy="646232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0625692-A92B-3369-5D4B-47FB4EEA24FF}"/>
              </a:ext>
            </a:extLst>
          </p:cNvPr>
          <p:cNvSpPr/>
          <p:nvPr/>
        </p:nvSpPr>
        <p:spPr>
          <a:xfrm>
            <a:off x="2377440" y="124996"/>
            <a:ext cx="5405120" cy="629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dirty="0">
                <a:ln/>
                <a:solidFill>
                  <a:srgbClr val="0024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УМІННЯ ВЧИТИСЯ ВПРОДОВЖ ЖИТТЯ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C45FB8-6975-33A8-FC32-65DCC76B9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0" y="915837"/>
            <a:ext cx="3218819" cy="2407625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6229E0E7-E432-2E61-65C6-798B844317FA}"/>
              </a:ext>
            </a:extLst>
          </p:cNvPr>
          <p:cNvSpPr/>
          <p:nvPr/>
        </p:nvSpPr>
        <p:spPr>
          <a:xfrm>
            <a:off x="1710369" y="1298694"/>
            <a:ext cx="126999" cy="1686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9FAC1-3871-7D83-A61B-12E966183E50}"/>
              </a:ext>
            </a:extLst>
          </p:cNvPr>
          <p:cNvSpPr txBox="1"/>
          <p:nvPr/>
        </p:nvSpPr>
        <p:spPr>
          <a:xfrm>
            <a:off x="468308" y="1244308"/>
            <a:ext cx="26111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Вирішення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проблемних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ситуацій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інсценізації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створення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презентацій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вправа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«5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капелюхів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Боно»,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літературні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ігри</a:t>
            </a:r>
            <a:endParaRPr lang="uk-U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3F74245C-026F-4DE5-E1EA-7AFDFA84B736}"/>
              </a:ext>
            </a:extLst>
          </p:cNvPr>
          <p:cNvSpPr/>
          <p:nvPr/>
        </p:nvSpPr>
        <p:spPr>
          <a:xfrm>
            <a:off x="3535200" y="917896"/>
            <a:ext cx="5140960" cy="62992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визначати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мету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навчальної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діяльності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способи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її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досягнення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аналітичне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мислення</a:t>
            </a:r>
            <a:endParaRPr lang="uk-U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B67242E4-D46B-2C88-02A2-00BDAEAA75C5}"/>
              </a:ext>
            </a:extLst>
          </p:cNvPr>
          <p:cNvSpPr/>
          <p:nvPr/>
        </p:nvSpPr>
        <p:spPr>
          <a:xfrm>
            <a:off x="3574424" y="1660647"/>
            <a:ext cx="5101268" cy="7073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планувати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й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організовувати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власну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навчальну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діяльність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логічно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мислити</a:t>
            </a:r>
            <a:endParaRPr lang="uk-U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1C41B2AE-49A9-25D9-D3AC-7E8AB92ED3F8}"/>
              </a:ext>
            </a:extLst>
          </p:cNvPr>
          <p:cNvSpPr/>
          <p:nvPr/>
        </p:nvSpPr>
        <p:spPr>
          <a:xfrm>
            <a:off x="3666812" y="2441820"/>
            <a:ext cx="5008880" cy="6146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читати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використовуючи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різні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види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читання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; критично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мислити</a:t>
            </a:r>
            <a:endParaRPr lang="uk-U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2A14DF9C-227B-BC63-DCCE-131E0F7216C7}"/>
              </a:ext>
            </a:extLst>
          </p:cNvPr>
          <p:cNvSpPr/>
          <p:nvPr/>
        </p:nvSpPr>
        <p:spPr>
          <a:xfrm>
            <a:off x="3666812" y="3171903"/>
            <a:ext cx="5008880" cy="57404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прагнення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використовувати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українську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мову в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різних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життєвих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ситуаціях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Стрілка: вправо 13">
            <a:extLst>
              <a:ext uri="{FF2B5EF4-FFF2-40B4-BE49-F238E27FC236}">
                <a16:creationId xmlns:a16="http://schemas.microsoft.com/office/drawing/2014/main" id="{1C72657C-A8CB-9B64-1D03-CB1E6036A402}"/>
              </a:ext>
            </a:extLst>
          </p:cNvPr>
          <p:cNvSpPr/>
          <p:nvPr/>
        </p:nvSpPr>
        <p:spPr>
          <a:xfrm>
            <a:off x="3383276" y="2141974"/>
            <a:ext cx="303848" cy="3560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C7DF42-9BDE-2E59-3F8C-FD02F1607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0" y="3323462"/>
            <a:ext cx="2378710" cy="31716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3E1545-3994-0B87-41C5-E5F135C5A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4636" y="4223883"/>
            <a:ext cx="3132613" cy="20048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0FACBA-D057-03B3-30C9-8B6727461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590" y="3850941"/>
            <a:ext cx="1982250" cy="253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265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Основна подія">
  <a:themeElements>
    <a:clrScheme name="Основна подія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Основна подія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сновна поді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2_Основна подія">
  <a:themeElements>
    <a:clrScheme name="Основна подія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Основна подія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сновна поді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3.xml><?xml version="1.0" encoding="utf-8"?>
<a:theme xmlns:a="http://schemas.openxmlformats.org/drawingml/2006/main" name="Основна подія">
  <a:themeElements>
    <a:clrScheme name="Основна подія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Основна подія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сновна поді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4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2126</TotalTime>
  <Words>886</Words>
  <Application>Microsoft Office PowerPoint</Application>
  <PresentationFormat>Екран (4:3)</PresentationFormat>
  <Paragraphs>137</Paragraphs>
  <Slides>26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Impact</vt:lpstr>
      <vt:lpstr>1_Основна подія</vt:lpstr>
      <vt:lpstr>2_Основна подія</vt:lpstr>
      <vt:lpstr>Основна подія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kfgelevan211@gmail.com</dc:creator>
  <cp:lastModifiedBy>kfgelevan211@gmail.com</cp:lastModifiedBy>
  <cp:revision>38</cp:revision>
  <dcterms:created xsi:type="dcterms:W3CDTF">2025-02-10T20:20:23Z</dcterms:created>
  <dcterms:modified xsi:type="dcterms:W3CDTF">2025-03-18T19:41:58Z</dcterms:modified>
</cp:coreProperties>
</file>