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75" r:id="rId3"/>
    <p:sldId id="258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A8B4D77-C39F-41FE-92B7-07650DA2DF0A}">
          <p14:sldIdLst>
            <p14:sldId id="257"/>
            <p14:sldId id="275"/>
            <p14:sldId id="258"/>
            <p14:sldId id="256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4"/>
          </p14:sldIdLst>
        </p14:section>
        <p14:section name="Раздел без заголовка" id="{3B573E17-B218-4F7B-9099-E0E3B9B13FB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AFB9-C760-4D2A-ABD1-7E680FFF422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5A92-FAB6-4BB4-8A8B-131BF3B9B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75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AFB9-C760-4D2A-ABD1-7E680FFF422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5A92-FAB6-4BB4-8A8B-131BF3B9B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11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AFB9-C760-4D2A-ABD1-7E680FFF422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5A92-FAB6-4BB4-8A8B-131BF3B9B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2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AFB9-C760-4D2A-ABD1-7E680FFF422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5A92-FAB6-4BB4-8A8B-131BF3B9B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643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AFB9-C760-4D2A-ABD1-7E680FFF422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5A92-FAB6-4BB4-8A8B-131BF3B9B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99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AFB9-C760-4D2A-ABD1-7E680FFF422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5A92-FAB6-4BB4-8A8B-131BF3B9B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56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AFB9-C760-4D2A-ABD1-7E680FFF422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5A92-FAB6-4BB4-8A8B-131BF3B9B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74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AFB9-C760-4D2A-ABD1-7E680FFF422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5A92-FAB6-4BB4-8A8B-131BF3B9B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95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AFB9-C760-4D2A-ABD1-7E680FFF422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5A92-FAB6-4BB4-8A8B-131BF3B9B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980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AFB9-C760-4D2A-ABD1-7E680FFF422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5A92-FAB6-4BB4-8A8B-131BF3B9B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2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AFB9-C760-4D2A-ABD1-7E680FFF422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5A92-FAB6-4BB4-8A8B-131BF3B9B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43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DAFB9-C760-4D2A-ABD1-7E680FFF422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B5A92-FAB6-4BB4-8A8B-131BF3B9B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46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4849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39345"/>
            <a:ext cx="12192000" cy="318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24946" y="720436"/>
            <a:ext cx="6012872" cy="3574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Дослідження на тему: </a:t>
            </a:r>
          </a:p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«Що їдять </a:t>
            </a:r>
          </a:p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казкові герої?»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82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758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414655"/>
            <a:ext cx="5223164" cy="4433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63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174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39345"/>
            <a:ext cx="12192000" cy="318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0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498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39345"/>
            <a:ext cx="12192000" cy="318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53201"/>
            <a:ext cx="5167745" cy="304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1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39345"/>
            <a:ext cx="12192000" cy="318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42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8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400801"/>
            <a:ext cx="5195455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37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39345"/>
            <a:ext cx="12192000" cy="318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47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758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650182"/>
            <a:ext cx="12192000" cy="2078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758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39345"/>
            <a:ext cx="12192000" cy="318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98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4849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11636"/>
            <a:ext cx="6996545" cy="3463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52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39345"/>
            <a:ext cx="12192000" cy="318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09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401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"/>
            <a:ext cx="12192000" cy="498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539345"/>
            <a:ext cx="12192000" cy="318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3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39345"/>
            <a:ext cx="12192000" cy="318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39345"/>
            <a:ext cx="12192000" cy="318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3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39345"/>
            <a:ext cx="12192000" cy="318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6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758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39345"/>
            <a:ext cx="12192000" cy="318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312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Від казки – до реальності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39345"/>
            <a:ext cx="12192000" cy="318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STEM – </a:t>
            </a:r>
            <a:r>
              <a:rPr lang="uk-UA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це круто!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9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200</Words>
  <Application>Microsoft Office PowerPoint</Application>
  <PresentationFormat>Широкоэкранный</PresentationFormat>
  <Paragraphs>41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katfed</dc:creator>
  <cp:lastModifiedBy>katfed</cp:lastModifiedBy>
  <cp:revision>11</cp:revision>
  <dcterms:created xsi:type="dcterms:W3CDTF">2021-05-31T07:33:53Z</dcterms:created>
  <dcterms:modified xsi:type="dcterms:W3CDTF">2021-05-31T09:10:56Z</dcterms:modified>
</cp:coreProperties>
</file>