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1" r:id="rId14"/>
    <p:sldId id="266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аріна Гонтарук" userId="1b05e44b1489b28a" providerId="LiveId" clId="{26D889FF-BE88-A347-B604-6BE1B30165DE}"/>
    <pc:docChg chg="delSld modSld">
      <pc:chgData name="Каріна Гонтарук" userId="1b05e44b1489b28a" providerId="LiveId" clId="{26D889FF-BE88-A347-B604-6BE1B30165DE}" dt="2021-06-02T18:56:21.881" v="251" actId="20577"/>
      <pc:docMkLst>
        <pc:docMk/>
      </pc:docMkLst>
      <pc:sldChg chg="modSp">
        <pc:chgData name="Каріна Гонтарук" userId="1b05e44b1489b28a" providerId="LiveId" clId="{26D889FF-BE88-A347-B604-6BE1B30165DE}" dt="2021-06-02T18:56:01.766" v="250" actId="255"/>
        <pc:sldMkLst>
          <pc:docMk/>
          <pc:sldMk cId="2793708404" sldId="270"/>
        </pc:sldMkLst>
        <pc:spChg chg="mod">
          <ac:chgData name="Каріна Гонтарук" userId="1b05e44b1489b28a" providerId="LiveId" clId="{26D889FF-BE88-A347-B604-6BE1B30165DE}" dt="2021-06-02T18:55:18.120" v="160" actId="20577"/>
          <ac:spMkLst>
            <pc:docMk/>
            <pc:sldMk cId="2793708404" sldId="270"/>
            <ac:spMk id="2" creationId="{5A6847EC-A60D-1246-8117-D3ACD7E9D7B2}"/>
          </ac:spMkLst>
        </pc:spChg>
        <pc:spChg chg="mod">
          <ac:chgData name="Каріна Гонтарук" userId="1b05e44b1489b28a" providerId="LiveId" clId="{26D889FF-BE88-A347-B604-6BE1B30165DE}" dt="2021-06-02T18:56:01.766" v="250" actId="255"/>
          <ac:spMkLst>
            <pc:docMk/>
            <pc:sldMk cId="2793708404" sldId="270"/>
            <ac:spMk id="3" creationId="{36CE5FAF-6DC4-9C4F-ACB7-4EDDC9E97061}"/>
          </ac:spMkLst>
        </pc:spChg>
      </pc:sldChg>
      <pc:sldChg chg="modSp">
        <pc:chgData name="Каріна Гонтарук" userId="1b05e44b1489b28a" providerId="LiveId" clId="{26D889FF-BE88-A347-B604-6BE1B30165DE}" dt="2021-06-02T18:55:00.773" v="134" actId="255"/>
        <pc:sldMkLst>
          <pc:docMk/>
          <pc:sldMk cId="2413387198" sldId="271"/>
        </pc:sldMkLst>
        <pc:spChg chg="mod">
          <ac:chgData name="Каріна Гонтарук" userId="1b05e44b1489b28a" providerId="LiveId" clId="{26D889FF-BE88-A347-B604-6BE1B30165DE}" dt="2021-06-02T18:49:31.053" v="26" actId="14100"/>
          <ac:spMkLst>
            <pc:docMk/>
            <pc:sldMk cId="2413387198" sldId="271"/>
            <ac:spMk id="2" creationId="{49ECFDAF-C6BB-E843-882D-19A43A89DAC0}"/>
          </ac:spMkLst>
        </pc:spChg>
        <pc:spChg chg="mod">
          <ac:chgData name="Каріна Гонтарук" userId="1b05e44b1489b28a" providerId="LiveId" clId="{26D889FF-BE88-A347-B604-6BE1B30165DE}" dt="2021-06-02T18:55:00.773" v="134" actId="255"/>
          <ac:spMkLst>
            <pc:docMk/>
            <pc:sldMk cId="2413387198" sldId="271"/>
            <ac:spMk id="3" creationId="{D25B3C86-D12A-3748-A8D0-6ED2A33B466B}"/>
          </ac:spMkLst>
        </pc:spChg>
      </pc:sldChg>
      <pc:sldChg chg="modSp">
        <pc:chgData name="Каріна Гонтарук" userId="1b05e44b1489b28a" providerId="LiveId" clId="{26D889FF-BE88-A347-B604-6BE1B30165DE}" dt="2021-06-02T18:56:21.881" v="251" actId="20577"/>
        <pc:sldMkLst>
          <pc:docMk/>
          <pc:sldMk cId="1705049010" sldId="274"/>
        </pc:sldMkLst>
        <pc:spChg chg="mod">
          <ac:chgData name="Каріна Гонтарук" userId="1b05e44b1489b28a" providerId="LiveId" clId="{26D889FF-BE88-A347-B604-6BE1B30165DE}" dt="2021-06-02T18:56:21.881" v="251" actId="20577"/>
          <ac:spMkLst>
            <pc:docMk/>
            <pc:sldMk cId="1705049010" sldId="274"/>
            <ac:spMk id="3" creationId="{1C7C46ED-CDAD-BC4D-A11E-A5D98B28A7A9}"/>
          </ac:spMkLst>
        </pc:spChg>
      </pc:sldChg>
      <pc:sldChg chg="del">
        <pc:chgData name="Каріна Гонтарук" userId="1b05e44b1489b28a" providerId="LiveId" clId="{26D889FF-BE88-A347-B604-6BE1B30165DE}" dt="2021-06-02T18:52:16.012" v="27" actId="2696"/>
        <pc:sldMkLst>
          <pc:docMk/>
          <pc:sldMk cId="1758330162" sldId="275"/>
        </pc:sldMkLst>
      </pc:sldChg>
    </pc:docChg>
  </pc:docChgLst>
  <pc:docChgLst>
    <pc:chgData name="Каріна Гонтарук" userId="1b05e44b1489b28a" providerId="LiveId" clId="{240B58E1-CFE4-7D4E-9BDD-00A9DBC6F825}"/>
    <pc:docChg chg="modSld">
      <pc:chgData name="Каріна Гонтарук" userId="1b05e44b1489b28a" providerId="LiveId" clId="{240B58E1-CFE4-7D4E-9BDD-00A9DBC6F825}" dt="2021-06-02T16:29:59.869" v="242" actId="255"/>
      <pc:docMkLst>
        <pc:docMk/>
      </pc:docMkLst>
      <pc:sldChg chg="modSp">
        <pc:chgData name="Каріна Гонтарук" userId="1b05e44b1489b28a" providerId="LiveId" clId="{240B58E1-CFE4-7D4E-9BDD-00A9DBC6F825}" dt="2021-06-02T16:07:00.675" v="118" actId="255"/>
        <pc:sldMkLst>
          <pc:docMk/>
          <pc:sldMk cId="3653655980" sldId="268"/>
        </pc:sldMkLst>
        <pc:spChg chg="mod">
          <ac:chgData name="Каріна Гонтарук" userId="1b05e44b1489b28a" providerId="LiveId" clId="{240B58E1-CFE4-7D4E-9BDD-00A9DBC6F825}" dt="2021-06-02T16:07:00.675" v="118" actId="255"/>
          <ac:spMkLst>
            <pc:docMk/>
            <pc:sldMk cId="3653655980" sldId="268"/>
            <ac:spMk id="3" creationId="{DC5EAFB1-FB46-A440-BDDE-18D9F27AA72F}"/>
          </ac:spMkLst>
        </pc:spChg>
      </pc:sldChg>
      <pc:sldChg chg="modSp">
        <pc:chgData name="Каріна Гонтарук" userId="1b05e44b1489b28a" providerId="LiveId" clId="{240B58E1-CFE4-7D4E-9BDD-00A9DBC6F825}" dt="2021-06-02T16:29:59.869" v="242" actId="255"/>
        <pc:sldMkLst>
          <pc:docMk/>
          <pc:sldMk cId="1652044312" sldId="273"/>
        </pc:sldMkLst>
        <pc:spChg chg="mod">
          <ac:chgData name="Каріна Гонтарук" userId="1b05e44b1489b28a" providerId="LiveId" clId="{240B58E1-CFE4-7D4E-9BDD-00A9DBC6F825}" dt="2021-06-02T16:28:47.208" v="194" actId="20577"/>
          <ac:spMkLst>
            <pc:docMk/>
            <pc:sldMk cId="1652044312" sldId="273"/>
            <ac:spMk id="2" creationId="{71B54B5F-77C1-D344-A99D-0F379C0D46E8}"/>
          </ac:spMkLst>
        </pc:spChg>
        <pc:spChg chg="mod">
          <ac:chgData name="Каріна Гонтарук" userId="1b05e44b1489b28a" providerId="LiveId" clId="{240B58E1-CFE4-7D4E-9BDD-00A9DBC6F825}" dt="2021-06-02T16:29:59.869" v="242" actId="255"/>
          <ac:spMkLst>
            <pc:docMk/>
            <pc:sldMk cId="1652044312" sldId="273"/>
            <ac:spMk id="3" creationId="{87482F55-213A-A447-9453-E4A0A4420202}"/>
          </ac:spMkLst>
        </pc:spChg>
      </pc:sldChg>
      <pc:sldChg chg="modSp">
        <pc:chgData name="Каріна Гонтарук" userId="1b05e44b1489b28a" providerId="LiveId" clId="{240B58E1-CFE4-7D4E-9BDD-00A9DBC6F825}" dt="2021-06-02T16:08:30.714" v="164" actId="255"/>
        <pc:sldMkLst>
          <pc:docMk/>
          <pc:sldMk cId="1705049010" sldId="274"/>
        </pc:sldMkLst>
        <pc:spChg chg="mod">
          <ac:chgData name="Каріна Гонтарук" userId="1b05e44b1489b28a" providerId="LiveId" clId="{240B58E1-CFE4-7D4E-9BDD-00A9DBC6F825}" dt="2021-06-02T16:08:30.714" v="164" actId="255"/>
          <ac:spMkLst>
            <pc:docMk/>
            <pc:sldMk cId="1705049010" sldId="274"/>
            <ac:spMk id="3" creationId="{1C7C46ED-CDAD-BC4D-A11E-A5D98B28A7A9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7:55:3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0,'0'0,"0"0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7:55:4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1,'0'0,"0"0,0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7:55:4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25,'0'-24,"0"24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3694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61324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81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979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064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52DF8-3955-694C-BDF2-A97352318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499794"/>
            <a:ext cx="9068586" cy="2590800"/>
          </a:xfrm>
        </p:spPr>
        <p:txBody>
          <a:bodyPr/>
          <a:lstStyle/>
          <a:p>
            <a:r>
              <a:rPr lang="ru-RU" sz="5400" dirty="0" err="1">
                <a:latin typeface="Amasis MT Pro Black" panose="02000000000000000000" pitchFamily="2" charset="0"/>
                <a:ea typeface="Amasis MT Pro Black" panose="02000000000000000000" pitchFamily="2" charset="0"/>
              </a:rPr>
              <a:t>Дослідницька</a:t>
            </a:r>
            <a:r>
              <a:rPr lang="ru-RU" sz="5400" dirty="0">
                <a:latin typeface="Amasis MT Pro Black" panose="02000000000000000000" pitchFamily="2" charset="0"/>
                <a:ea typeface="Amasis MT Pro Black" panose="02000000000000000000" pitchFamily="2" charset="0"/>
              </a:rPr>
              <a:t> </a:t>
            </a:r>
            <a:r>
              <a:rPr lang="ru-RU" sz="5400" dirty="0" err="1">
                <a:latin typeface="Amasis MT Pro Black" panose="02000000000000000000" pitchFamily="2" charset="0"/>
                <a:ea typeface="Amasis MT Pro Black" panose="02000000000000000000" pitchFamily="2" charset="0"/>
              </a:rPr>
              <a:t>презентація</a:t>
            </a:r>
            <a:r>
              <a:rPr lang="ru-RU" sz="5400" dirty="0">
                <a:latin typeface="Amasis MT Pro Black" panose="02000000000000000000" pitchFamily="2" charset="0"/>
                <a:ea typeface="Amasis MT Pro Black" panose="02000000000000000000" pitchFamily="2" charset="0"/>
              </a:rPr>
              <a:t> на тему: </a:t>
            </a:r>
            <a:r>
              <a:rPr lang="ru-RU" sz="5400" dirty="0" smtClean="0">
                <a:latin typeface="Amasis MT Pro Black" panose="02000000000000000000" pitchFamily="2" charset="0"/>
                <a:ea typeface="Amasis MT Pro Black" panose="02000000000000000000" pitchFamily="2" charset="0"/>
              </a:rPr>
              <a:t/>
            </a:r>
            <a:br>
              <a:rPr lang="ru-RU" sz="5400" dirty="0" smtClean="0">
                <a:latin typeface="Amasis MT Pro Black" panose="02000000000000000000" pitchFamily="2" charset="0"/>
                <a:ea typeface="Amasis MT Pro Black" panose="02000000000000000000" pitchFamily="2" charset="0"/>
              </a:rPr>
            </a:br>
            <a:r>
              <a:rPr lang="ru-RU" sz="5400" dirty="0" smtClean="0">
                <a:latin typeface="Amasis MT Pro Black" panose="02000000000000000000" pitchFamily="2" charset="0"/>
                <a:ea typeface="Amasis MT Pro Black" panose="02000000000000000000" pitchFamily="2" charset="0"/>
              </a:rPr>
              <a:t>«</a:t>
            </a:r>
            <a:r>
              <a:rPr lang="ru-RU" sz="5400" dirty="0" err="1">
                <a:latin typeface="Amasis MT Pro Black" panose="02000000000000000000" pitchFamily="2" charset="0"/>
                <a:ea typeface="Amasis MT Pro Black" panose="02000000000000000000" pitchFamily="2" charset="0"/>
              </a:rPr>
              <a:t>Чарівні</a:t>
            </a:r>
            <a:r>
              <a:rPr lang="ru-RU" sz="5400" dirty="0">
                <a:latin typeface="Amasis MT Pro Black" panose="02000000000000000000" pitchFamily="2" charset="0"/>
                <a:ea typeface="Amasis MT Pro Black" panose="02000000000000000000" pitchFamily="2" charset="0"/>
              </a:rPr>
              <a:t> </a:t>
            </a:r>
            <a:r>
              <a:rPr lang="ru-RU" sz="5400" dirty="0" err="1" smtClean="0">
                <a:latin typeface="Amasis MT Pro Black" panose="02000000000000000000" pitchFamily="2" charset="0"/>
                <a:ea typeface="Amasis MT Pro Black" panose="02000000000000000000" pitchFamily="2" charset="0"/>
              </a:rPr>
              <a:t>перетворення</a:t>
            </a:r>
            <a:r>
              <a:rPr lang="ru-RU" sz="5400" dirty="0">
                <a:latin typeface="Amasis MT Pro Black" panose="02000000000000000000" pitchFamily="2" charset="0"/>
                <a:ea typeface="Amasis MT Pro Black" panose="02000000000000000000" pitchFamily="2" charset="0"/>
              </a:rPr>
              <a:t> </a:t>
            </a:r>
            <a:r>
              <a:rPr lang="ru-RU" sz="5400" dirty="0" smtClean="0">
                <a:latin typeface="Amasis MT Pro Black" panose="02000000000000000000" pitchFamily="2" charset="0"/>
                <a:ea typeface="Amasis MT Pro Black" panose="02000000000000000000" pitchFamily="2" charset="0"/>
              </a:rPr>
              <a:t/>
            </a:r>
            <a:br>
              <a:rPr lang="ru-RU" sz="5400" dirty="0" smtClean="0">
                <a:latin typeface="Amasis MT Pro Black" panose="02000000000000000000" pitchFamily="2" charset="0"/>
                <a:ea typeface="Amasis MT Pro Black" panose="02000000000000000000" pitchFamily="2" charset="0"/>
              </a:rPr>
            </a:br>
            <a:r>
              <a:rPr lang="ru-RU" sz="5400" dirty="0" smtClean="0">
                <a:latin typeface="Amasis MT Pro Black" panose="02000000000000000000" pitchFamily="2" charset="0"/>
                <a:ea typeface="Amasis MT Pro Black" panose="02000000000000000000" pitchFamily="2" charset="0"/>
              </a:rPr>
              <a:t>в </a:t>
            </a:r>
            <a:r>
              <a:rPr lang="ru-RU" sz="5400" dirty="0" err="1">
                <a:latin typeface="Amasis MT Pro Black" panose="02000000000000000000" pitchFamily="2" charset="0"/>
                <a:ea typeface="Amasis MT Pro Black" panose="02000000000000000000" pitchFamily="2" charset="0"/>
              </a:rPr>
              <a:t>народних</a:t>
            </a:r>
            <a:r>
              <a:rPr lang="ru-RU" sz="5400" dirty="0">
                <a:latin typeface="Amasis MT Pro Black" panose="02000000000000000000" pitchFamily="2" charset="0"/>
                <a:ea typeface="Amasis MT Pro Black" panose="02000000000000000000" pitchFamily="2" charset="0"/>
              </a:rPr>
              <a:t> </a:t>
            </a:r>
            <a:r>
              <a:rPr lang="ru-RU" sz="5400" dirty="0" err="1">
                <a:latin typeface="Amasis MT Pro Black" panose="02000000000000000000" pitchFamily="2" charset="0"/>
                <a:ea typeface="Amasis MT Pro Black" panose="02000000000000000000" pitchFamily="2" charset="0"/>
              </a:rPr>
              <a:t>казках</a:t>
            </a:r>
            <a:r>
              <a:rPr lang="ru-RU" sz="5400" dirty="0">
                <a:latin typeface="Amasis MT Pro Black" panose="02000000000000000000" pitchFamily="2" charset="0"/>
                <a:ea typeface="Amasis MT Pro Black" panose="02000000000000000000" pitchFamily="2" charset="0"/>
              </a:rPr>
              <a:t> </a:t>
            </a:r>
            <a:r>
              <a:rPr lang="ru-RU" sz="5400" dirty="0" err="1">
                <a:latin typeface="Amasis MT Pro Black" panose="02000000000000000000" pitchFamily="2" charset="0"/>
                <a:ea typeface="Amasis MT Pro Black" panose="02000000000000000000" pitchFamily="2" charset="0"/>
              </a:rPr>
              <a:t>світу</a:t>
            </a:r>
            <a:r>
              <a:rPr lang="ru-RU" sz="5400" dirty="0">
                <a:latin typeface="Amasis MT Pro Black" panose="02000000000000000000" pitchFamily="2" charset="0"/>
                <a:ea typeface="Amasis MT Pro Black" panose="02000000000000000000" pitchFamily="2" charset="0"/>
              </a:rPr>
              <a:t>» </a:t>
            </a:r>
            <a:endParaRPr lang="uk-UA" sz="5400" dirty="0">
              <a:latin typeface="Amasis MT Pro Black" panose="02000000000000000000" pitchFamily="2" charset="0"/>
              <a:ea typeface="Amasis MT Pr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F1A2C-AED4-B74D-9D5C-07FE2A35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64130"/>
          </a:xfrm>
        </p:spPr>
        <p:txBody>
          <a:bodyPr>
            <a:normAutofit fontScale="90000"/>
          </a:bodyPr>
          <a:lstStyle/>
          <a:p>
            <a:r>
              <a:rPr lang="uk-UA"/>
              <a:t>Казка «Попелюшка»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C92BC15-B3B6-EB4C-B596-12FBA6FD4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741" y="2372368"/>
            <a:ext cx="3822212" cy="332931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8D8AA55-85C6-904A-8C78-619D9C1AC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136" y="2492263"/>
            <a:ext cx="3650584" cy="30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B48BB-5A56-7B4F-AA48-DECA1709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змінилось</a:t>
            </a:r>
            <a:r>
              <a:rPr lang="ru-RU" dirty="0"/>
              <a:t>? </a:t>
            </a:r>
            <a:r>
              <a:rPr lang="ru-RU" dirty="0" smtClean="0"/>
              <a:t>Не </a:t>
            </a:r>
            <a:r>
              <a:rPr lang="ru-RU" dirty="0" err="1" smtClean="0"/>
              <a:t>очікували</a:t>
            </a:r>
            <a:r>
              <a:rPr lang="ru-RU" dirty="0" smtClean="0"/>
              <a:t>? А дива </a:t>
            </a:r>
            <a:r>
              <a:rPr lang="ru-RU" dirty="0" err="1" smtClean="0"/>
              <a:t>трапляються</a:t>
            </a:r>
            <a:r>
              <a:rPr lang="ru-RU" dirty="0" smtClean="0"/>
              <a:t>…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5EAFB1-FB46-A440-BDDE-18D9F27AA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Звичайнісінький</a:t>
            </a:r>
            <a:r>
              <a:rPr lang="ru-RU" sz="3600" dirty="0" smtClean="0"/>
              <a:t> </a:t>
            </a:r>
            <a:r>
              <a:rPr lang="ru-RU" sz="3600" dirty="0" err="1" smtClean="0"/>
              <a:t>гарбуз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перетворився</a:t>
            </a:r>
            <a:r>
              <a:rPr lang="ru-RU" sz="3600" dirty="0" smtClean="0"/>
              <a:t> на </a:t>
            </a:r>
            <a:r>
              <a:rPr lang="ru-RU" sz="3600" dirty="0" err="1" smtClean="0"/>
              <a:t>чудову</a:t>
            </a:r>
            <a:r>
              <a:rPr lang="ru-RU" sz="3600" dirty="0" smtClean="0"/>
              <a:t> карету. </a:t>
            </a:r>
            <a:r>
              <a:rPr lang="ru-RU" sz="3600" dirty="0" err="1"/>
              <a:t>Хотіли</a:t>
            </a:r>
            <a:r>
              <a:rPr lang="ru-RU" sz="3600" dirty="0"/>
              <a:t> б </a:t>
            </a:r>
            <a:r>
              <a:rPr lang="ru-RU" sz="3600" dirty="0" err="1"/>
              <a:t>собі</a:t>
            </a:r>
            <a:r>
              <a:rPr lang="ru-RU" sz="3600" dirty="0"/>
              <a:t> </a:t>
            </a:r>
            <a:r>
              <a:rPr lang="ru-RU" sz="3600" dirty="0" err="1"/>
              <a:t>таку</a:t>
            </a:r>
            <a:r>
              <a:rPr lang="ru-RU" sz="3600" dirty="0" smtClean="0"/>
              <a:t>?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6536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B9D19-B442-424A-98A5-12D6E8CD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1892"/>
          </a:xfrm>
        </p:spPr>
        <p:txBody>
          <a:bodyPr>
            <a:normAutofit fontScale="90000"/>
          </a:bodyPr>
          <a:lstStyle/>
          <a:p>
            <a:r>
              <a:rPr lang="uk-UA"/>
              <a:t>Казка «Кривенька качечка»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82B3BD4-BE0E-F146-B366-8B489A5BE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669" y="2584406"/>
            <a:ext cx="4134693" cy="213537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55D29D6-49D7-C142-8F5B-460879AC2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579" y="1938652"/>
            <a:ext cx="3420086" cy="38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CFDAF-C6BB-E843-882D-19A43A89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8396"/>
          </a:xfrm>
        </p:spPr>
        <p:txBody>
          <a:bodyPr/>
          <a:lstStyle/>
          <a:p>
            <a:r>
              <a:rPr lang="ru-RU"/>
              <a:t>Що змінилось? Які зміни?</a:t>
            </a:r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5B3C86-D12A-3748-A8D0-6ED2A33B4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err="1"/>
              <a:t>Маленька</a:t>
            </a:r>
            <a:r>
              <a:rPr lang="ru-RU" sz="4400" dirty="0"/>
              <a:t> </a:t>
            </a:r>
            <a:r>
              <a:rPr lang="ru-RU" sz="4400" dirty="0" err="1"/>
              <a:t>кривенька</a:t>
            </a:r>
            <a:r>
              <a:rPr lang="ru-RU" sz="4400" dirty="0"/>
              <a:t> </a:t>
            </a:r>
            <a:r>
              <a:rPr lang="ru-RU" sz="4400" dirty="0" err="1" smtClean="0"/>
              <a:t>качечка</a:t>
            </a:r>
            <a:r>
              <a:rPr lang="ru-RU" sz="4400" dirty="0" smtClean="0"/>
              <a:t> </a:t>
            </a:r>
            <a:r>
              <a:rPr lang="ru-RU" sz="4400" dirty="0" err="1"/>
              <a:t>перетворилась</a:t>
            </a:r>
            <a:r>
              <a:rPr lang="ru-RU" sz="4400" dirty="0"/>
              <a:t> на </a:t>
            </a:r>
            <a:r>
              <a:rPr lang="ru-RU" sz="4400" dirty="0" err="1" smtClean="0"/>
              <a:t>красиву</a:t>
            </a:r>
            <a:r>
              <a:rPr lang="ru-RU" sz="4400" dirty="0" smtClean="0"/>
              <a:t> </a:t>
            </a:r>
            <a:r>
              <a:rPr lang="ru-RU" sz="4400" dirty="0" err="1"/>
              <a:t>дівчину</a:t>
            </a:r>
            <a:r>
              <a:rPr lang="ru-RU" sz="4400" dirty="0"/>
              <a:t>.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24133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D2DFD-0937-234A-B659-45DD0A38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0773"/>
          </a:xfrm>
        </p:spPr>
        <p:txBody>
          <a:bodyPr/>
          <a:lstStyle/>
          <a:p>
            <a:r>
              <a:rPr lang="uk-UA"/>
              <a:t>Казка «Колобок»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7A096EC-B1BF-8745-BF1D-BD0C68703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08" y="2556174"/>
            <a:ext cx="3160358" cy="2284036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EEEF02BB-98DC-DC4F-8E36-6C57A17C4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280" y="1566871"/>
            <a:ext cx="4580289" cy="426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8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847EC-A60D-1246-8117-D3ACD7E9D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Що змінилось? Які зміни?</a:t>
            </a:r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CE5FAF-6DC4-9C4F-ACB7-4EDDC9E97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err="1"/>
              <a:t>Із</a:t>
            </a:r>
            <a:r>
              <a:rPr lang="ru-RU" sz="4800" dirty="0"/>
              <a:t> </a:t>
            </a:r>
            <a:r>
              <a:rPr lang="ru-RU" sz="4800" dirty="0" err="1"/>
              <a:t>звичайного</a:t>
            </a:r>
            <a:r>
              <a:rPr lang="ru-RU" sz="4800" dirty="0"/>
              <a:t> </a:t>
            </a:r>
            <a:r>
              <a:rPr lang="ru-RU" sz="4800" dirty="0" err="1"/>
              <a:t>тіста</a:t>
            </a:r>
            <a:r>
              <a:rPr lang="ru-RU" sz="4800" dirty="0"/>
              <a:t> </a:t>
            </a:r>
            <a:r>
              <a:rPr lang="ru-RU" sz="4800" dirty="0" err="1"/>
              <a:t>вийшов</a:t>
            </a:r>
            <a:r>
              <a:rPr lang="ru-RU" sz="4800" dirty="0"/>
              <a:t> </a:t>
            </a:r>
            <a:r>
              <a:rPr lang="ru-RU" sz="4800" dirty="0" smtClean="0"/>
              <a:t>колобок, </a:t>
            </a:r>
            <a:r>
              <a:rPr lang="ru-RU" sz="4800" dirty="0" err="1"/>
              <a:t>який</a:t>
            </a:r>
            <a:r>
              <a:rPr lang="ru-RU" sz="4800" dirty="0"/>
              <a:t> </a:t>
            </a:r>
            <a:r>
              <a:rPr lang="ru-RU" sz="4800" dirty="0" err="1"/>
              <a:t>наспівує</a:t>
            </a:r>
            <a:r>
              <a:rPr lang="ru-RU" sz="4800" dirty="0"/>
              <a:t> </a:t>
            </a:r>
            <a:r>
              <a:rPr lang="ru-RU" sz="4800" dirty="0" err="1"/>
              <a:t>пісеньки</a:t>
            </a:r>
            <a:r>
              <a:rPr lang="ru-RU" sz="4800" dirty="0"/>
              <a:t>.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7937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51508-65EB-E940-AF5B-FD3F7065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9655"/>
          </a:xfrm>
        </p:spPr>
        <p:txBody>
          <a:bodyPr/>
          <a:lstStyle/>
          <a:p>
            <a:r>
              <a:rPr lang="uk-UA"/>
              <a:t>Казка «Білосніжка»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2F325A6-03F4-2540-93B0-283AC17CB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361" y="1766786"/>
            <a:ext cx="2909743" cy="352636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053B38F-4FCE-1742-B8A3-5A9850E61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737" y="1909784"/>
            <a:ext cx="5397410" cy="33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7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54B5F-77C1-D344-A99D-0F379C0D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5179"/>
          </a:xfrm>
        </p:spPr>
        <p:txBody>
          <a:bodyPr/>
          <a:lstStyle/>
          <a:p>
            <a:r>
              <a:rPr lang="ru-RU"/>
              <a:t>Що змінилось? Які зміни?</a:t>
            </a:r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482F55-213A-A447-9453-E4A0A4420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err="1"/>
              <a:t>Поцілунок</a:t>
            </a:r>
            <a:r>
              <a:rPr lang="ru-RU" sz="6600" dirty="0"/>
              <a:t> принца оживив </a:t>
            </a:r>
            <a:r>
              <a:rPr lang="ru-RU" sz="6600" dirty="0" err="1"/>
              <a:t>Б</a:t>
            </a:r>
            <a:r>
              <a:rPr lang="ru-RU" sz="6600" dirty="0" err="1" smtClean="0"/>
              <a:t>ілосніжку</a:t>
            </a:r>
            <a:r>
              <a:rPr lang="ru-RU" sz="6600" dirty="0"/>
              <a:t>. 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165204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7AB5D-F947-9044-887D-6598D5C9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5179"/>
          </a:xfrm>
        </p:spPr>
        <p:txBody>
          <a:bodyPr/>
          <a:lstStyle/>
          <a:p>
            <a:r>
              <a:rPr lang="uk-UA"/>
              <a:t>Запитання для учнів🤓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7C46ED-CDAD-BC4D-A11E-A5D98B28A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5245"/>
            <a:ext cx="9601200" cy="4242155"/>
          </a:xfrm>
        </p:spPr>
        <p:txBody>
          <a:bodyPr>
            <a:noAutofit/>
          </a:bodyPr>
          <a:lstStyle/>
          <a:p>
            <a:r>
              <a:rPr lang="uk-UA" sz="2800" dirty="0"/>
              <a:t>В якій країні написали казку «Білосніжка»?</a:t>
            </a:r>
          </a:p>
          <a:p>
            <a:r>
              <a:rPr lang="uk-UA" sz="2800" dirty="0"/>
              <a:t>Назвіть одне перетворення із казки «Попелюшка</a:t>
            </a:r>
            <a:r>
              <a:rPr lang="uk-UA" sz="2800" dirty="0" smtClean="0"/>
              <a:t>», </a:t>
            </a:r>
            <a:r>
              <a:rPr lang="uk-UA" sz="2800" dirty="0"/>
              <a:t>якого не було в презентації</a:t>
            </a:r>
          </a:p>
          <a:p>
            <a:r>
              <a:rPr lang="uk-UA" sz="2800" dirty="0"/>
              <a:t>Наскільки оцінюєте цю презентацію? Чи було для вас щось нове та цікаве?</a:t>
            </a:r>
          </a:p>
          <a:p>
            <a:r>
              <a:rPr lang="uk-UA" sz="2800" dirty="0"/>
              <a:t>Які перетворення вас вразили? </a:t>
            </a:r>
          </a:p>
          <a:p>
            <a:r>
              <a:rPr lang="uk-UA" sz="2800" dirty="0"/>
              <a:t>Чи була казка , яку ви не знали? Яка саме?</a:t>
            </a:r>
            <a:endParaRPr lang="ru-RU" sz="2800" dirty="0"/>
          </a:p>
          <a:p>
            <a:r>
              <a:rPr lang="ru-RU" sz="2800" dirty="0"/>
              <a:t>О </a:t>
            </a:r>
            <a:r>
              <a:rPr lang="ru-RU" sz="2800" dirty="0" err="1"/>
              <a:t>якій</a:t>
            </a:r>
            <a:r>
              <a:rPr lang="ru-RU" sz="2800" dirty="0"/>
              <a:t> </a:t>
            </a:r>
            <a:r>
              <a:rPr lang="ru-RU" sz="2800" dirty="0" err="1"/>
              <a:t>годині</a:t>
            </a:r>
            <a:r>
              <a:rPr lang="ru-RU" sz="2800" dirty="0"/>
              <a:t> </a:t>
            </a:r>
            <a:r>
              <a:rPr lang="ru-RU" sz="2800" dirty="0" err="1" smtClean="0"/>
              <a:t>Попелюшка</a:t>
            </a:r>
            <a:r>
              <a:rPr lang="ru-RU" sz="2800" dirty="0" smtClean="0"/>
              <a:t> </a:t>
            </a:r>
            <a:r>
              <a:rPr lang="ru-RU" sz="2800" dirty="0"/>
              <a:t>втекла </a:t>
            </a:r>
            <a:r>
              <a:rPr lang="ru-RU" sz="2800" dirty="0" smtClean="0"/>
              <a:t>з </a:t>
            </a:r>
            <a:r>
              <a:rPr lang="ru-RU" sz="2800" dirty="0"/>
              <a:t>балу?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7050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D9F1A-AF3E-3649-86BE-7D71B736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9585"/>
          </a:xfrm>
        </p:spPr>
        <p:txBody>
          <a:bodyPr/>
          <a:lstStyle/>
          <a:p>
            <a:r>
              <a:rPr lang="uk-UA"/>
              <a:t>Мета проєкту: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89578C-713E-064C-9B60-22A2B1164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5385"/>
            <a:ext cx="9601200" cy="779585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Пошук, </a:t>
            </a:r>
            <a:r>
              <a:rPr lang="uk-UA" sz="2800" dirty="0">
                <a:solidFill>
                  <a:schemeClr val="tx1"/>
                </a:solidFill>
              </a:rPr>
              <a:t>аналіз і статистика чарівних перетворень у народних казках світу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6011F5-1BA4-2445-B5A4-388FBFCE1A70}"/>
              </a:ext>
            </a:extLst>
          </p:cNvPr>
          <p:cNvSpPr txBox="1"/>
          <p:nvPr/>
        </p:nvSpPr>
        <p:spPr>
          <a:xfrm>
            <a:off x="1371600" y="2433782"/>
            <a:ext cx="35298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4400"/>
              <a:t>Завдання:</a:t>
            </a:r>
          </a:p>
          <a:p>
            <a:pPr algn="l"/>
            <a:endParaRPr lang="uk-UA" sz="4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0C342-1997-594F-825D-3FC4BDAC327E}"/>
              </a:ext>
            </a:extLst>
          </p:cNvPr>
          <p:cNvSpPr txBox="1"/>
          <p:nvPr/>
        </p:nvSpPr>
        <p:spPr>
          <a:xfrm>
            <a:off x="1273910" y="3157057"/>
            <a:ext cx="6016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/>
              <a:t>●Методом опитування вияснити найбільш відомі серед учнів чарівні казки</a:t>
            </a:r>
          </a:p>
          <a:p>
            <a:pPr algn="l"/>
            <a:r>
              <a:rPr lang="uk-UA" sz="2400"/>
              <a:t>●Проаналізувати в цих казках чарівні перетворення </a:t>
            </a:r>
          </a:p>
          <a:p>
            <a:pPr algn="l"/>
            <a:r>
              <a:rPr lang="uk-UA" sz="2400"/>
              <a:t>●Порівняти чарівні перетворення в український казках та зарубіжних </a:t>
            </a:r>
          </a:p>
          <a:p>
            <a:pPr algn="l"/>
            <a:r>
              <a:rPr lang="uk-UA" sz="2400"/>
              <a:t>●Скласти порівняльну таблицю</a:t>
            </a:r>
          </a:p>
          <a:p>
            <a:pPr algn="l"/>
            <a:r>
              <a:rPr lang="uk-UA" sz="2400"/>
              <a:t>●Створити карту казок</a:t>
            </a:r>
          </a:p>
          <a:p>
            <a:pPr algn="l"/>
            <a:r>
              <a:rPr lang="uk-UA" sz="2400"/>
              <a:t>●Створити презентацію</a:t>
            </a:r>
          </a:p>
          <a:p>
            <a:pPr algn="l"/>
            <a:endParaRPr lang="uk-UA" sz="240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3DB5D1D-2CB5-F44A-8D08-C0FC973E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140" y="3718522"/>
            <a:ext cx="3872170" cy="252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1E4E8-BB8A-3440-B648-F60C39D0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9576"/>
            <a:ext cx="9601200" cy="14859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+mn-lt"/>
                <a:cs typeface="Aharoni" panose="02010803020104030203" pitchFamily="2" charset="-79"/>
              </a:rPr>
              <a:t>Досліджували учні 6-А класу:</a:t>
            </a:r>
            <a:endParaRPr lang="uk-UA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C87623E-6FEC-0C42-91DA-92F5133F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95230"/>
            <a:ext cx="96012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tx1"/>
                </a:solidFill>
                <a:cs typeface="Aldhabi" pitchFamily="2" charset="-78"/>
              </a:rPr>
              <a:t>●</a:t>
            </a:r>
            <a:r>
              <a:rPr lang="ru-RU" sz="4400" dirty="0" err="1">
                <a:solidFill>
                  <a:schemeClr val="tx1"/>
                </a:solidFill>
                <a:cs typeface="Aldhabi" pitchFamily="2" charset="-78"/>
              </a:rPr>
              <a:t>Гонтарук</a:t>
            </a:r>
            <a:r>
              <a:rPr lang="ru-RU" sz="4400" dirty="0">
                <a:solidFill>
                  <a:schemeClr val="tx1"/>
                </a:solidFill>
                <a:cs typeface="Aldhabi" pitchFamily="2" charset="-78"/>
              </a:rPr>
              <a:t> </a:t>
            </a:r>
            <a:r>
              <a:rPr lang="ru-RU" sz="4400" dirty="0" err="1">
                <a:solidFill>
                  <a:schemeClr val="tx1"/>
                </a:solidFill>
                <a:cs typeface="Aldhabi" pitchFamily="2" charset="-78"/>
              </a:rPr>
              <a:t>Каріна</a:t>
            </a:r>
            <a:r>
              <a:rPr lang="ru-RU" sz="4400" dirty="0">
                <a:solidFill>
                  <a:schemeClr val="tx1"/>
                </a:solidFill>
                <a:cs typeface="Aldhabi" pitchFamily="2" charset="-78"/>
              </a:rPr>
              <a:t> 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tx1"/>
                </a:solidFill>
                <a:cs typeface="Aldhabi" pitchFamily="2" charset="-78"/>
              </a:rPr>
              <a:t>●</a:t>
            </a:r>
            <a:r>
              <a:rPr lang="ru-RU" sz="4400" dirty="0" err="1">
                <a:solidFill>
                  <a:schemeClr val="tx1"/>
                </a:solidFill>
                <a:cs typeface="Aldhabi" pitchFamily="2" charset="-78"/>
              </a:rPr>
              <a:t>Гонтарук</a:t>
            </a:r>
            <a:r>
              <a:rPr lang="ru-RU" sz="4400" dirty="0">
                <a:solidFill>
                  <a:schemeClr val="tx1"/>
                </a:solidFill>
                <a:cs typeface="Aldhabi" pitchFamily="2" charset="-78"/>
              </a:rPr>
              <a:t> </a:t>
            </a:r>
            <a:r>
              <a:rPr lang="ru-RU" sz="4400" dirty="0" err="1">
                <a:solidFill>
                  <a:schemeClr val="tx1"/>
                </a:solidFill>
                <a:cs typeface="Aldhabi" pitchFamily="2" charset="-78"/>
              </a:rPr>
              <a:t>Марія</a:t>
            </a:r>
            <a:endParaRPr lang="ru-RU" sz="4400" dirty="0">
              <a:solidFill>
                <a:schemeClr val="tx1"/>
              </a:solidFill>
              <a:cs typeface="Aldhabi" pitchFamily="2" charset="-78"/>
            </a:endParaRPr>
          </a:p>
          <a:p>
            <a:pPr marL="0" indent="0">
              <a:buNone/>
            </a:pPr>
            <a:r>
              <a:rPr lang="ru-RU" sz="4400" dirty="0">
                <a:solidFill>
                  <a:schemeClr val="tx1"/>
                </a:solidFill>
                <a:cs typeface="Aldhabi" pitchFamily="2" charset="-78"/>
              </a:rPr>
              <a:t>●</a:t>
            </a:r>
            <a:r>
              <a:rPr lang="ru-RU" sz="4400" dirty="0" err="1">
                <a:solidFill>
                  <a:schemeClr val="tx1"/>
                </a:solidFill>
                <a:cs typeface="Aldhabi" pitchFamily="2" charset="-78"/>
              </a:rPr>
              <a:t>Сербенюк</a:t>
            </a:r>
            <a:r>
              <a:rPr lang="ru-RU" sz="4400" dirty="0">
                <a:solidFill>
                  <a:schemeClr val="tx1"/>
                </a:solidFill>
                <a:cs typeface="Aldhabi" pitchFamily="2" charset="-78"/>
              </a:rPr>
              <a:t> Христя 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tx1"/>
                </a:solidFill>
                <a:cs typeface="Aldhabi" pitchFamily="2" charset="-78"/>
              </a:rPr>
              <a:t>●</a:t>
            </a:r>
            <a:r>
              <a:rPr lang="ru-RU" sz="4400" dirty="0" err="1">
                <a:solidFill>
                  <a:schemeClr val="tx1"/>
                </a:solidFill>
                <a:cs typeface="Aldhabi" pitchFamily="2" charset="-78"/>
              </a:rPr>
              <a:t>Щербатюк</a:t>
            </a:r>
            <a:r>
              <a:rPr lang="ru-RU" sz="4400" dirty="0">
                <a:solidFill>
                  <a:schemeClr val="tx1"/>
                </a:solidFill>
                <a:cs typeface="Aldhabi" pitchFamily="2" charset="-78"/>
              </a:rPr>
              <a:t> </a:t>
            </a:r>
            <a:r>
              <a:rPr lang="ru-RU" sz="4400" dirty="0" err="1">
                <a:solidFill>
                  <a:schemeClr val="tx1"/>
                </a:solidFill>
                <a:cs typeface="Aldhabi" pitchFamily="2" charset="-78"/>
              </a:rPr>
              <a:t>Мар’яна</a:t>
            </a:r>
            <a:endParaRPr lang="ru-RU" sz="4400" dirty="0">
              <a:solidFill>
                <a:schemeClr val="tx1"/>
              </a:solidFill>
              <a:cs typeface="Aldhabi" pitchFamily="2" charset="-78"/>
            </a:endParaRPr>
          </a:p>
          <a:p>
            <a:pPr marL="0" indent="0">
              <a:buNone/>
            </a:pPr>
            <a:r>
              <a:rPr lang="ru-RU" sz="4400" dirty="0">
                <a:solidFill>
                  <a:schemeClr val="tx1"/>
                </a:solidFill>
                <a:cs typeface="Aldhabi" pitchFamily="2" charset="-78"/>
              </a:rPr>
              <a:t>●</a:t>
            </a:r>
            <a:r>
              <a:rPr lang="ru-RU" sz="4400" dirty="0" err="1" smtClean="0">
                <a:solidFill>
                  <a:schemeClr val="tx1"/>
                </a:solidFill>
                <a:cs typeface="Aldhabi" pitchFamily="2" charset="-78"/>
              </a:rPr>
              <a:t>Ще</a:t>
            </a:r>
            <a:r>
              <a:rPr lang="uk-UA" sz="4400" dirty="0" smtClean="0">
                <a:solidFill>
                  <a:schemeClr val="tx1"/>
                </a:solidFill>
                <a:cs typeface="Aldhabi" pitchFamily="2" charset="-78"/>
              </a:rPr>
              <a:t>р</a:t>
            </a:r>
            <a:r>
              <a:rPr lang="ru-RU" sz="4400" dirty="0" err="1" smtClean="0">
                <a:solidFill>
                  <a:schemeClr val="tx1"/>
                </a:solidFill>
                <a:cs typeface="Aldhabi" pitchFamily="2" charset="-78"/>
              </a:rPr>
              <a:t>батюк</a:t>
            </a:r>
            <a:r>
              <a:rPr lang="ru-RU" sz="4400" dirty="0" smtClean="0">
                <a:solidFill>
                  <a:schemeClr val="tx1"/>
                </a:solidFill>
                <a:cs typeface="Aldhabi" pitchFamily="2" charset="-78"/>
              </a:rPr>
              <a:t> </a:t>
            </a:r>
            <a:r>
              <a:rPr lang="ru-RU" sz="4400" dirty="0" err="1">
                <a:solidFill>
                  <a:schemeClr val="tx1"/>
                </a:solidFill>
                <a:cs typeface="Aldhabi" pitchFamily="2" charset="-78"/>
              </a:rPr>
              <a:t>Надія</a:t>
            </a:r>
            <a:endParaRPr lang="uk-UA" sz="4400" dirty="0">
              <a:solidFill>
                <a:schemeClr val="tx1"/>
              </a:solidFill>
              <a:cs typeface="Aldhabi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876333-2E3E-D140-8F94-987084F5ADFE}"/>
              </a:ext>
            </a:extLst>
          </p:cNvPr>
          <p:cNvSpPr txBox="1"/>
          <p:nvPr/>
        </p:nvSpPr>
        <p:spPr>
          <a:xfrm>
            <a:off x="5182488" y="250483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87FCDD-05A1-9447-81FA-D5F444583CFC}"/>
              </a:ext>
            </a:extLst>
          </p:cNvPr>
          <p:cNvSpPr txBox="1"/>
          <p:nvPr/>
        </p:nvSpPr>
        <p:spPr>
          <a:xfrm>
            <a:off x="5182488" y="250483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98D55-57D5-1A45-ADAD-A17CD3C0AD65}"/>
              </a:ext>
            </a:extLst>
          </p:cNvPr>
          <p:cNvSpPr txBox="1"/>
          <p:nvPr/>
        </p:nvSpPr>
        <p:spPr>
          <a:xfrm>
            <a:off x="5182488" y="250483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7D6FD3-78EE-1548-A8F6-A676F49205A8}"/>
              </a:ext>
            </a:extLst>
          </p:cNvPr>
          <p:cNvSpPr txBox="1"/>
          <p:nvPr/>
        </p:nvSpPr>
        <p:spPr>
          <a:xfrm>
            <a:off x="5182488" y="250483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548444-3DEF-8A4A-A346-D86956B115C1}"/>
              </a:ext>
            </a:extLst>
          </p:cNvPr>
          <p:cNvSpPr txBox="1"/>
          <p:nvPr/>
        </p:nvSpPr>
        <p:spPr>
          <a:xfrm>
            <a:off x="5182488" y="250483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Рукописні дані 8">
                <a:extLst>
                  <a:ext uri="{FF2B5EF4-FFF2-40B4-BE49-F238E27FC236}">
                    <a16:creationId xmlns:a16="http://schemas.microsoft.com/office/drawing/2014/main" id="{94E72AD6-2EFE-3548-A4F4-99202AFCFFE5}"/>
                  </a:ext>
                </a:extLst>
              </p14:cNvPr>
              <p14:cNvContentPartPr/>
              <p14:nvPr/>
            </p14:nvContentPartPr>
            <p14:xfrm>
              <a:off x="11154489" y="2717474"/>
              <a:ext cx="360" cy="360"/>
            </p14:xfrm>
          </p:contentPart>
        </mc:Choice>
        <mc:Fallback xmlns="">
          <p:pic>
            <p:nvPicPr>
              <p:cNvPr id="9" name="Рукописні дані 8">
                <a:extLst>
                  <a:ext uri="{FF2B5EF4-FFF2-40B4-BE49-F238E27FC236}">
                    <a16:creationId xmlns:a16="http://schemas.microsoft.com/office/drawing/2014/main" id="{94E72AD6-2EFE-3548-A4F4-99202AFCFF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45849" y="270847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4DCC646-70CF-2D49-8E84-1031F418355D}"/>
              </a:ext>
            </a:extLst>
          </p:cNvPr>
          <p:cNvSpPr txBox="1"/>
          <p:nvPr/>
        </p:nvSpPr>
        <p:spPr>
          <a:xfrm>
            <a:off x="5182488" y="250483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Рукописні дані 11">
                <a:extLst>
                  <a:ext uri="{FF2B5EF4-FFF2-40B4-BE49-F238E27FC236}">
                    <a16:creationId xmlns:a16="http://schemas.microsoft.com/office/drawing/2014/main" id="{9386E866-211B-5241-A749-D69E8B9F8606}"/>
                  </a:ext>
                </a:extLst>
              </p14:cNvPr>
              <p14:cNvContentPartPr/>
              <p14:nvPr/>
            </p14:nvContentPartPr>
            <p14:xfrm>
              <a:off x="5976969" y="3330194"/>
              <a:ext cx="360" cy="360"/>
            </p14:xfrm>
          </p:contentPart>
        </mc:Choice>
        <mc:Fallback xmlns="">
          <p:pic>
            <p:nvPicPr>
              <p:cNvPr id="12" name="Рукописні дані 11">
                <a:extLst>
                  <a:ext uri="{FF2B5EF4-FFF2-40B4-BE49-F238E27FC236}">
                    <a16:creationId xmlns:a16="http://schemas.microsoft.com/office/drawing/2014/main" id="{9386E866-211B-5241-A749-D69E8B9F86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67969" y="33215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Рукописні дані 12">
                <a:extLst>
                  <a:ext uri="{FF2B5EF4-FFF2-40B4-BE49-F238E27FC236}">
                    <a16:creationId xmlns:a16="http://schemas.microsoft.com/office/drawing/2014/main" id="{6DC50D22-FDD7-CD41-9931-61DB0E5E6926}"/>
                  </a:ext>
                </a:extLst>
              </p14:cNvPr>
              <p14:cNvContentPartPr/>
              <p14:nvPr/>
            </p14:nvContentPartPr>
            <p14:xfrm>
              <a:off x="6181089" y="3250274"/>
              <a:ext cx="360" cy="9360"/>
            </p14:xfrm>
          </p:contentPart>
        </mc:Choice>
        <mc:Fallback xmlns="">
          <p:pic>
            <p:nvPicPr>
              <p:cNvPr id="13" name="Рукописні дані 12">
                <a:extLst>
                  <a:ext uri="{FF2B5EF4-FFF2-40B4-BE49-F238E27FC236}">
                    <a16:creationId xmlns:a16="http://schemas.microsoft.com/office/drawing/2014/main" id="{6DC50D22-FDD7-CD41-9931-61DB0E5E69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72089" y="3241634"/>
                <a:ext cx="18000" cy="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30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9C49F7-5DF5-E644-B52B-8D7068657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354" y="181174"/>
            <a:ext cx="9601200" cy="3581400"/>
          </a:xfrm>
        </p:spPr>
        <p:txBody>
          <a:bodyPr>
            <a:normAutofit/>
          </a:bodyPr>
          <a:lstStyle/>
          <a:p>
            <a:pPr rtl="0" eaLnBrk="1" fontAlgn="t" latinLnBrk="0" hangingPunct="1"/>
            <a:r>
              <a:rPr lang="uk-UA" sz="4800" dirty="0"/>
              <a:t>Результати опитування у </a:t>
            </a:r>
            <a:r>
              <a:rPr lang="uk-UA" sz="4800" dirty="0" smtClean="0"/>
              <a:t>3-Б, 2-Б </a:t>
            </a:r>
            <a:r>
              <a:rPr lang="uk-UA" sz="4800" dirty="0"/>
              <a:t>, </a:t>
            </a:r>
            <a:r>
              <a:rPr lang="uk-UA" sz="4800" dirty="0" smtClean="0"/>
              <a:t>5-А та 4-А класах:</a:t>
            </a:r>
            <a:endParaRPr lang="uk-UA" sz="1800" b="0" i="0" u="none" strike="noStrike" dirty="0">
              <a:effectLst/>
              <a:latin typeface="Arial" panose="020B0604020202020204" pitchFamily="34" charset="0"/>
            </a:endParaRPr>
          </a:p>
          <a:p>
            <a:pPr rtl="0" eaLnBrk="1" fontAlgn="t" latinLnBrk="0" hangingPunct="1"/>
            <a:r>
              <a:rPr lang="uk-UA" sz="4800" dirty="0"/>
              <a:t>(топ 4 </a:t>
            </a:r>
            <a:r>
              <a:rPr lang="uk-UA" sz="4800" dirty="0" err="1"/>
              <a:t>найпопу</a:t>
            </a:r>
            <a:r>
              <a:rPr lang="en-US" sz="4800" dirty="0" err="1"/>
              <a:t>лярніші</a:t>
            </a:r>
            <a:r>
              <a:rPr lang="uk-UA" sz="4800" dirty="0"/>
              <a:t> </a:t>
            </a:r>
            <a:r>
              <a:rPr lang="uk-UA" sz="4800" dirty="0" err="1"/>
              <a:t>каз</a:t>
            </a:r>
            <a:r>
              <a:rPr lang="en-US" sz="4800" dirty="0" err="1"/>
              <a:t>ки</a:t>
            </a:r>
            <a:r>
              <a:rPr lang="en-US" sz="4800" dirty="0"/>
              <a:t> </a:t>
            </a:r>
            <a:r>
              <a:rPr lang="en-US" sz="4800" dirty="0" err="1"/>
              <a:t>серед</a:t>
            </a:r>
            <a:r>
              <a:rPr lang="en-US" sz="4800" dirty="0"/>
              <a:t> </a:t>
            </a:r>
            <a:r>
              <a:rPr lang="en-US" sz="4800" dirty="0" err="1"/>
              <a:t>учнів</a:t>
            </a:r>
            <a:r>
              <a:rPr lang="uk-UA" sz="4800" dirty="0"/>
              <a:t>)</a:t>
            </a:r>
          </a:p>
          <a:p>
            <a:endParaRPr lang="uk-UA" sz="4800" dirty="0"/>
          </a:p>
          <a:p>
            <a:pPr marL="0" indent="0">
              <a:buNone/>
            </a:pPr>
            <a:endParaRPr lang="uk-UA" sz="4800" dirty="0"/>
          </a:p>
          <a:p>
            <a:endParaRPr lang="uk-UA" sz="4800" dirty="0"/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581C9EC2-3838-424B-B027-E5614C7EA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585287"/>
              </p:ext>
            </p:extLst>
          </p:nvPr>
        </p:nvGraphicFramePr>
        <p:xfrm>
          <a:off x="1872140" y="3694841"/>
          <a:ext cx="8128000" cy="2628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069926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010658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44270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57616390"/>
                    </a:ext>
                  </a:extLst>
                </a:gridCol>
              </a:tblGrid>
              <a:tr h="1314258">
                <a:tc>
                  <a:txBody>
                    <a:bodyPr/>
                    <a:lstStyle/>
                    <a:p>
                      <a:r>
                        <a:rPr lang="en-US"/>
                        <a:t>“Попелюшка”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“Кривенька качечка”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“Колобок”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“Білосніжка”</a:t>
                      </a:r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772898"/>
                  </a:ext>
                </a:extLst>
              </a:tr>
              <a:tr h="1314258">
                <a:tc>
                  <a:txBody>
                    <a:bodyPr/>
                    <a:lstStyle/>
                    <a:p>
                      <a:r>
                        <a:rPr lang="en-US"/>
                        <a:t>43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24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32</a:t>
                      </a:r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695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18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C282D-384F-AC41-A42A-FF55932F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0625"/>
            <a:ext cx="9601200" cy="850634"/>
          </a:xfrm>
        </p:spPr>
        <p:txBody>
          <a:bodyPr/>
          <a:lstStyle/>
          <a:p>
            <a:r>
              <a:rPr lang="uk-UA" dirty="0"/>
              <a:t>Карта казок💕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46197"/>
            <a:ext cx="9922476" cy="53171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287" y="1436295"/>
            <a:ext cx="766118" cy="1094512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5313405" y="1964724"/>
            <a:ext cx="197709" cy="3459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839" y="1436294"/>
            <a:ext cx="1463167" cy="993734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 flipH="1">
            <a:off x="6079523" y="1742303"/>
            <a:ext cx="253316" cy="395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411" y="2620124"/>
            <a:ext cx="1149483" cy="1029537"/>
          </a:xfrm>
          <a:prstGeom prst="rect">
            <a:avLst/>
          </a:prstGeom>
        </p:spPr>
      </p:pic>
      <p:cxnSp>
        <p:nvCxnSpPr>
          <p:cNvPr id="24" name="Прямая со стрелкой 23"/>
          <p:cNvCxnSpPr>
            <a:stCxn id="22" idx="1"/>
          </p:cNvCxnSpPr>
          <p:nvPr/>
        </p:nvCxnSpPr>
        <p:spPr>
          <a:xfrm flipH="1" flipV="1">
            <a:off x="6079523" y="2137719"/>
            <a:ext cx="203888" cy="9971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265" y="2983389"/>
            <a:ext cx="1583053" cy="921391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 flipV="1">
            <a:off x="5186053" y="2310714"/>
            <a:ext cx="564123" cy="7185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889883" y="1858247"/>
            <a:ext cx="201997" cy="205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2</a:t>
            </a:r>
            <a:endParaRPr lang="ru-RU" sz="16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877528" y="2285294"/>
            <a:ext cx="220695" cy="24551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3</a:t>
            </a:r>
            <a:endParaRPr lang="ru-RU" sz="16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503045" y="1904100"/>
            <a:ext cx="197710" cy="26167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1</a:t>
            </a:r>
            <a:endParaRPr lang="ru-RU" sz="16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591306" y="2466085"/>
            <a:ext cx="204012" cy="26475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4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7269" y="4160616"/>
            <a:ext cx="258103" cy="43285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965" y="4512374"/>
            <a:ext cx="371888" cy="43285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7965" y="4807081"/>
            <a:ext cx="371888" cy="4328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0377" y="5141183"/>
            <a:ext cx="371888" cy="432854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4155372" y="4247717"/>
            <a:ext cx="1158033" cy="21642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Франція 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94676" y="4577455"/>
            <a:ext cx="1118729" cy="21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Україна 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212265" y="4868147"/>
            <a:ext cx="1101140" cy="222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Україна 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192611" y="5167297"/>
            <a:ext cx="1310433" cy="2602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Німеччина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1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0323F-B1B8-4C47-85C9-776748DB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Казки🌹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214F13-4E67-034C-A2F4-2C5EA02FA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/>
              <a:t>1. Попелюшка (Франція)</a:t>
            </a:r>
          </a:p>
          <a:p>
            <a:r>
              <a:rPr lang="uk-UA" sz="4000"/>
              <a:t>2. Кривенька качечка (Україна)</a:t>
            </a:r>
          </a:p>
          <a:p>
            <a:r>
              <a:rPr lang="uk-UA" sz="4000"/>
              <a:t>3. Колобок (Україна) </a:t>
            </a:r>
          </a:p>
          <a:p>
            <a:r>
              <a:rPr lang="uk-UA" sz="4000"/>
              <a:t>4. Білосніжка (Німеччина)</a:t>
            </a:r>
          </a:p>
        </p:txBody>
      </p:sp>
    </p:spTree>
    <p:extLst>
      <p:ext uri="{BB962C8B-B14F-4D97-AF65-F5344CB8AC3E}">
        <p14:creationId xmlns:p14="http://schemas.microsoft.com/office/powerpoint/2010/main" val="25739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DEDDF-60E9-4640-B9AF-B94A3E47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Які перетворення спостерігаємо ми в </a:t>
            </a:r>
            <a:r>
              <a:rPr lang="uk-UA" dirty="0"/>
              <a:t>казках: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6C7E3A-23A4-904A-8F77-7D35C2227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« Попелюшка»</a:t>
            </a:r>
          </a:p>
          <a:p>
            <a:r>
              <a:rPr lang="uk-UA" sz="3600" dirty="0"/>
              <a:t>« Кривенька качечка»</a:t>
            </a:r>
          </a:p>
          <a:p>
            <a:r>
              <a:rPr lang="uk-UA" sz="3600" dirty="0"/>
              <a:t>« Колобок»</a:t>
            </a:r>
          </a:p>
          <a:p>
            <a:r>
              <a:rPr lang="uk-UA" sz="3600" dirty="0"/>
              <a:t>« Білосніжка</a:t>
            </a:r>
            <a:r>
              <a:rPr lang="uk-UA" sz="3600" dirty="0" smtClean="0"/>
              <a:t>»?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8889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C1C75-9549-F446-8F16-302B44CC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2941"/>
          </a:xfrm>
        </p:spPr>
        <p:txBody>
          <a:bodyPr/>
          <a:lstStyle/>
          <a:p>
            <a:r>
              <a:rPr lang="uk-UA">
                <a:solidFill>
                  <a:schemeClr val="tx1"/>
                </a:solidFill>
              </a:rPr>
              <a:t>Казка «Попелюшка»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6AA36C91-0433-EC46-B6DC-B29F206A8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191" y="1812045"/>
            <a:ext cx="3618375" cy="4058376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B28A7D3-6959-F249-B001-F3385EF3E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671" y="2324920"/>
            <a:ext cx="3807802" cy="274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9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70AFC-A1A2-A746-9E1F-BBF8D66D3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трапилось</a:t>
            </a:r>
            <a:r>
              <a:rPr lang="ru-RU" dirty="0" smtClean="0"/>
              <a:t> з </a:t>
            </a:r>
            <a:r>
              <a:rPr lang="ru-RU" dirty="0" err="1" smtClean="0"/>
              <a:t>Попелюшкою</a:t>
            </a:r>
            <a:r>
              <a:rPr lang="ru-RU" dirty="0" smtClean="0"/>
              <a:t>?  </a:t>
            </a:r>
            <a:r>
              <a:rPr lang="ru-RU" dirty="0" err="1" smtClean="0"/>
              <a:t>Невже</a:t>
            </a:r>
            <a:r>
              <a:rPr lang="ru-RU" dirty="0" smtClean="0"/>
              <a:t> вона стала </a:t>
            </a:r>
            <a:r>
              <a:rPr lang="ru-RU" dirty="0" err="1" smtClean="0"/>
              <a:t>принцесою</a:t>
            </a:r>
            <a:r>
              <a:rPr lang="ru-RU" dirty="0" smtClean="0"/>
              <a:t>?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FE79A3-6E37-F744-A573-DF7EEF7BF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/>
              <a:t>Попелюшка</a:t>
            </a:r>
            <a:r>
              <a:rPr lang="ru-RU" sz="4000" dirty="0"/>
              <a:t> </a:t>
            </a:r>
            <a:r>
              <a:rPr lang="ru-RU" sz="4000" dirty="0" err="1"/>
              <a:t>із</a:t>
            </a:r>
            <a:r>
              <a:rPr lang="ru-RU" sz="4000" dirty="0"/>
              <a:t> </a:t>
            </a:r>
            <a:r>
              <a:rPr lang="ru-RU" sz="4000" dirty="0" err="1"/>
              <a:t>звичайної</a:t>
            </a:r>
            <a:r>
              <a:rPr lang="ru-RU" sz="4000" dirty="0"/>
              <a:t> </a:t>
            </a:r>
            <a:r>
              <a:rPr lang="ru-RU" sz="4000" dirty="0" err="1"/>
              <a:t>прибиральниці</a:t>
            </a:r>
            <a:r>
              <a:rPr lang="ru-RU" sz="4000" dirty="0"/>
              <a:t> в </a:t>
            </a:r>
            <a:r>
              <a:rPr lang="ru-RU" sz="4000" dirty="0" err="1"/>
              <a:t>домі</a:t>
            </a:r>
            <a:r>
              <a:rPr lang="ru-RU" sz="4000" dirty="0"/>
              <a:t> </a:t>
            </a:r>
            <a:r>
              <a:rPr lang="ru-RU" sz="4000" dirty="0" err="1"/>
              <a:t>перетворилась</a:t>
            </a:r>
            <a:r>
              <a:rPr lang="ru-RU" sz="4000" dirty="0"/>
              <a:t> на </a:t>
            </a:r>
            <a:r>
              <a:rPr lang="ru-RU" sz="4000" dirty="0" err="1"/>
              <a:t>прекрасну</a:t>
            </a:r>
            <a:r>
              <a:rPr lang="ru-RU" sz="4000" dirty="0"/>
              <a:t> </a:t>
            </a:r>
            <a:r>
              <a:rPr lang="ru-RU" sz="4000" dirty="0" err="1"/>
              <a:t>принцесу</a:t>
            </a:r>
            <a:r>
              <a:rPr lang="ru-RU" sz="4000" dirty="0"/>
              <a:t>. </a:t>
            </a:r>
            <a:r>
              <a:rPr lang="ru-RU" sz="4000" dirty="0" err="1" smtClean="0"/>
              <a:t>Пам'ятаєте</a:t>
            </a:r>
            <a:r>
              <a:rPr lang="ru-RU" sz="4000" dirty="0" smtClean="0"/>
              <a:t>, </a:t>
            </a:r>
            <a:r>
              <a:rPr lang="ru-RU" sz="4000" dirty="0" err="1"/>
              <a:t>хто</a:t>
            </a:r>
            <a:r>
              <a:rPr lang="ru-RU" sz="4000" dirty="0"/>
              <a:t> </a:t>
            </a:r>
            <a:r>
              <a:rPr lang="ru-RU" sz="4000" dirty="0" err="1"/>
              <a:t>їй</a:t>
            </a:r>
            <a:r>
              <a:rPr lang="ru-RU" sz="4000" dirty="0"/>
              <a:t> в </a:t>
            </a:r>
            <a:r>
              <a:rPr lang="ru-RU" sz="4000" dirty="0" err="1"/>
              <a:t>цьому</a:t>
            </a:r>
            <a:r>
              <a:rPr lang="ru-RU" sz="4000" dirty="0"/>
              <a:t> </a:t>
            </a:r>
            <a:r>
              <a:rPr lang="ru-RU" sz="4000" dirty="0" err="1"/>
              <a:t>допоміг</a:t>
            </a:r>
            <a:r>
              <a:rPr lang="ru-RU" sz="4000" dirty="0"/>
              <a:t>?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3586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354</Words>
  <Application>Microsoft Office PowerPoint</Application>
  <PresentationFormat>Широкоэкранный</PresentationFormat>
  <Paragraphs>68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Aharoni</vt:lpstr>
      <vt:lpstr>Aldhabi</vt:lpstr>
      <vt:lpstr>Amasis MT Pro Black</vt:lpstr>
      <vt:lpstr>Arial</vt:lpstr>
      <vt:lpstr>Franklin Gothic Book</vt:lpstr>
      <vt:lpstr>TF10001025</vt:lpstr>
      <vt:lpstr>Дослідницька презентація на тему:  «Чарівні перетворення  в народних казках світу» </vt:lpstr>
      <vt:lpstr>Мета проєкту:</vt:lpstr>
      <vt:lpstr>Досліджували учні 6-А класу:</vt:lpstr>
      <vt:lpstr>Презентация PowerPoint</vt:lpstr>
      <vt:lpstr>Карта казок💕</vt:lpstr>
      <vt:lpstr>Казки🌹</vt:lpstr>
      <vt:lpstr>Які перетворення спостерігаємо ми в казках:</vt:lpstr>
      <vt:lpstr>Казка «Попелюшка»</vt:lpstr>
      <vt:lpstr>Що трапилось з Попелюшкою?  Невже вона стала принцесою?</vt:lpstr>
      <vt:lpstr>Казка «Попелюшка»</vt:lpstr>
      <vt:lpstr>Що змінилось? Не очікували? А дива трапляються…</vt:lpstr>
      <vt:lpstr>Казка «Кривенька качечка»</vt:lpstr>
      <vt:lpstr>Що змінилось? Які зміни?</vt:lpstr>
      <vt:lpstr>Казка «Колобок»</vt:lpstr>
      <vt:lpstr>Що змінилось? Які зміни?</vt:lpstr>
      <vt:lpstr>Казка «Білосніжка»</vt:lpstr>
      <vt:lpstr>Що змінилось? Які зміни?</vt:lpstr>
      <vt:lpstr>Запитання для учнів🤓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Дослідницька презентація на тему: «Чарівні перетворення         героїв в народних казках світу» </dc:title>
  <dc:creator>Каріна Гонтарук</dc:creator>
  <cp:lastModifiedBy>katfed</cp:lastModifiedBy>
  <cp:revision>22</cp:revision>
  <dcterms:created xsi:type="dcterms:W3CDTF">2021-04-28T15:09:26Z</dcterms:created>
  <dcterms:modified xsi:type="dcterms:W3CDTF">2022-01-16T08:19:09Z</dcterms:modified>
</cp:coreProperties>
</file>