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D65D-3E45-4702-9926-F49A9DB1DCE3}" type="datetimeFigureOut">
              <a:rPr lang="uk-UA" smtClean="0"/>
              <a:t>07.10.2016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89DD8-94B2-4F2F-B189-2A80F720074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D65D-3E45-4702-9926-F49A9DB1DCE3}" type="datetimeFigureOut">
              <a:rPr lang="uk-UA" smtClean="0"/>
              <a:t>07.10.2016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89DD8-94B2-4F2F-B189-2A80F720074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D65D-3E45-4702-9926-F49A9DB1DCE3}" type="datetimeFigureOut">
              <a:rPr lang="uk-UA" smtClean="0"/>
              <a:t>07.10.2016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89DD8-94B2-4F2F-B189-2A80F720074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D65D-3E45-4702-9926-F49A9DB1DCE3}" type="datetimeFigureOut">
              <a:rPr lang="uk-UA" smtClean="0"/>
              <a:t>07.10.2016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89DD8-94B2-4F2F-B189-2A80F720074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D65D-3E45-4702-9926-F49A9DB1DCE3}" type="datetimeFigureOut">
              <a:rPr lang="uk-UA" smtClean="0"/>
              <a:t>07.10.2016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89DD8-94B2-4F2F-B189-2A80F720074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D65D-3E45-4702-9926-F49A9DB1DCE3}" type="datetimeFigureOut">
              <a:rPr lang="uk-UA" smtClean="0"/>
              <a:t>07.10.2016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89DD8-94B2-4F2F-B189-2A80F720074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D65D-3E45-4702-9926-F49A9DB1DCE3}" type="datetimeFigureOut">
              <a:rPr lang="uk-UA" smtClean="0"/>
              <a:t>07.10.2016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89DD8-94B2-4F2F-B189-2A80F720074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D65D-3E45-4702-9926-F49A9DB1DCE3}" type="datetimeFigureOut">
              <a:rPr lang="uk-UA" smtClean="0"/>
              <a:t>07.10.2016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89DD8-94B2-4F2F-B189-2A80F720074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D65D-3E45-4702-9926-F49A9DB1DCE3}" type="datetimeFigureOut">
              <a:rPr lang="uk-UA" smtClean="0"/>
              <a:t>07.10.2016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89DD8-94B2-4F2F-B189-2A80F720074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D65D-3E45-4702-9926-F49A9DB1DCE3}" type="datetimeFigureOut">
              <a:rPr lang="uk-UA" smtClean="0"/>
              <a:t>07.10.2016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89DD8-94B2-4F2F-B189-2A80F720074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D65D-3E45-4702-9926-F49A9DB1DCE3}" type="datetimeFigureOut">
              <a:rPr lang="uk-UA" smtClean="0"/>
              <a:t>07.10.2016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89DD8-94B2-4F2F-B189-2A80F720074B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EFD65D-3E45-4702-9926-F49A9DB1DCE3}" type="datetimeFigureOut">
              <a:rPr lang="uk-UA" smtClean="0"/>
              <a:t>07.10.2016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A89DD8-94B2-4F2F-B189-2A80F720074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1369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Втілення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міфів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творах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мистецтва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59" y="1914900"/>
            <a:ext cx="3216993" cy="34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3" y="1887272"/>
            <a:ext cx="2975297" cy="354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87895" y="5586088"/>
            <a:ext cx="4177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uk-UA" sz="2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Драма Есхіла </a:t>
            </a:r>
          </a:p>
          <a:p>
            <a:pPr lvl="0" algn="ctr"/>
            <a:r>
              <a:rPr lang="uk-UA" sz="2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«Прометей  закутий»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8551" y="5586088"/>
            <a:ext cx="41328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Драма </a:t>
            </a:r>
            <a:r>
              <a:rPr lang="ru-RU" sz="2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Лесі</a:t>
            </a:r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Українки</a:t>
            </a:r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Іфігенія</a:t>
            </a:r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Тавриді</a:t>
            </a:r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uk-UA" sz="2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5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841375"/>
            <a:ext cx="778510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2160" y="3394165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Рафаель</a:t>
            </a:r>
            <a:r>
              <a:rPr lang="ru-RU" sz="2400" dirty="0" smtClean="0"/>
              <a:t> </a:t>
            </a:r>
            <a:r>
              <a:rPr lang="ru-RU" sz="2400" dirty="0" err="1" smtClean="0"/>
              <a:t>Санті</a:t>
            </a:r>
            <a:r>
              <a:rPr lang="ru-RU" sz="2400" dirty="0" smtClean="0"/>
              <a:t>. Аполлон і </a:t>
            </a:r>
            <a:r>
              <a:rPr lang="ru-RU" sz="2400" dirty="0" err="1" smtClean="0"/>
              <a:t>музи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Парнасі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26987"/>
            <a:ext cx="411926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</a:rPr>
              <a:t>Втілення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міфів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у </a:t>
            </a:r>
            <a:r>
              <a:rPr lang="ru-RU" sz="2400" dirty="0" err="1" smtClean="0">
                <a:solidFill>
                  <a:srgbClr val="C00000"/>
                </a:solidFill>
              </a:rPr>
              <a:t>творах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мистецтва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81038"/>
            <a:ext cx="733425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4725144"/>
            <a:ext cx="2160240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err="1" smtClean="0"/>
              <a:t>П.П.Рубенс</a:t>
            </a:r>
            <a:r>
              <a:rPr lang="uk-UA" sz="2400" dirty="0" smtClean="0"/>
              <a:t>.</a:t>
            </a:r>
          </a:p>
          <a:p>
            <a:pPr algn="ctr"/>
            <a:r>
              <a:rPr lang="uk-UA" sz="2400" dirty="0" smtClean="0"/>
              <a:t>Прикутий Прометей</a:t>
            </a:r>
            <a:endParaRPr lang="uk-UA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64088" y="980728"/>
            <a:ext cx="3312368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Втілення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міфів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творах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мистецтва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1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81000"/>
            <a:ext cx="34671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3429000"/>
            <a:ext cx="3960440" cy="2520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Густав  Моро. 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Орел клює печінку Прометея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908720"/>
            <a:ext cx="439248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9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3140968"/>
            <a:ext cx="3168352" cy="29381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У поемі «Кавказ» поет пристрасно виступає на захист пригноблених народів Кавказу, створює образ прикутого до скелі борця Прометея.</a:t>
            </a:r>
            <a:endParaRPr lang="uk-UA" sz="2000" dirty="0"/>
          </a:p>
        </p:txBody>
      </p:sp>
      <p:pic>
        <p:nvPicPr>
          <p:cNvPr id="6148" name="Picture 4" descr="C:\Users\kf\Pictures\8klas\img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3180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980728"/>
            <a:ext cx="3816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Поема </a:t>
            </a:r>
            <a:r>
              <a:rPr lang="ru-RU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Т.Г.Шевченка</a:t>
            </a:r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«Кавказ»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590" y="332656"/>
            <a:ext cx="82263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Втілення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міфів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творах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мистецтва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23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93" y="764704"/>
            <a:ext cx="363229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35712" y="5504888"/>
            <a:ext cx="3296260" cy="7784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i="1" dirty="0" smtClean="0"/>
              <a:t>П</a:t>
            </a:r>
            <a:r>
              <a:rPr lang="en-US" sz="2400" i="1" dirty="0" smtClean="0"/>
              <a:t>’</a:t>
            </a:r>
            <a:r>
              <a:rPr lang="uk-UA" sz="2400" i="1" dirty="0" err="1" smtClean="0"/>
              <a:t>єса</a:t>
            </a:r>
            <a:r>
              <a:rPr lang="uk-UA" sz="2400" i="1" dirty="0" smtClean="0"/>
              <a:t> Бернарда Шоу  </a:t>
            </a:r>
            <a:r>
              <a:rPr lang="uk-UA" sz="2400" dirty="0" smtClean="0"/>
              <a:t>«Пігмаліон»</a:t>
            </a:r>
            <a:endParaRPr lang="uk-UA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94" y="1007427"/>
            <a:ext cx="3549950" cy="422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924668" y="5475907"/>
            <a:ext cx="3384376" cy="7784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i="1" dirty="0" smtClean="0"/>
              <a:t>Драма </a:t>
            </a:r>
            <a:r>
              <a:rPr lang="uk-UA" sz="2400" i="1" dirty="0" err="1" smtClean="0"/>
              <a:t>П.Корнеля</a:t>
            </a:r>
            <a:r>
              <a:rPr lang="uk-UA" sz="2400" i="1" dirty="0" smtClean="0"/>
              <a:t> </a:t>
            </a:r>
            <a:r>
              <a:rPr lang="uk-UA" sz="2400" dirty="0" smtClean="0"/>
              <a:t>«</a:t>
            </a:r>
            <a:r>
              <a:rPr lang="uk-UA" sz="2400" dirty="0" err="1" smtClean="0"/>
              <a:t>Медея</a:t>
            </a:r>
            <a:r>
              <a:rPr lang="uk-UA" sz="2400" dirty="0" smtClean="0"/>
              <a:t>»</a:t>
            </a:r>
            <a:endParaRPr lang="uk-UA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76429"/>
            <a:ext cx="7900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4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flipH="1">
            <a:off x="661864" y="4653136"/>
            <a:ext cx="4032448" cy="10362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Опера Глюка </a:t>
            </a:r>
          </a:p>
          <a:p>
            <a:pPr algn="ctr"/>
            <a:r>
              <a:rPr lang="uk-UA" sz="2000" dirty="0" smtClean="0"/>
              <a:t>«Орфей і </a:t>
            </a:r>
            <a:r>
              <a:rPr lang="uk-UA" sz="2000" dirty="0" err="1" smtClean="0"/>
              <a:t>Еврідіка</a:t>
            </a:r>
            <a:r>
              <a:rPr lang="uk-UA" sz="2000" dirty="0" smtClean="0"/>
              <a:t>»</a:t>
            </a:r>
            <a:endParaRPr lang="uk-UA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9666" y="4653136"/>
            <a:ext cx="3240360" cy="122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Симфонічні поеми </a:t>
            </a:r>
            <a:r>
              <a:rPr lang="uk-UA" sz="2000" dirty="0" err="1" smtClean="0"/>
              <a:t>Ф.Ліста</a:t>
            </a:r>
            <a:r>
              <a:rPr lang="uk-UA" sz="2000" dirty="0" smtClean="0"/>
              <a:t> </a:t>
            </a:r>
          </a:p>
          <a:p>
            <a:pPr algn="ctr"/>
            <a:r>
              <a:rPr lang="uk-UA" sz="2000" dirty="0" smtClean="0"/>
              <a:t>«Орфей» і «Прометей»</a:t>
            </a:r>
            <a:endParaRPr lang="uk-UA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16841"/>
            <a:ext cx="3049652" cy="3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4" y="1415741"/>
            <a:ext cx="4445224" cy="296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1" y="188640"/>
            <a:ext cx="7900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5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59" y="1268760"/>
            <a:ext cx="6880717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53981" y="5404213"/>
            <a:ext cx="5256584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solidFill>
                  <a:schemeClr val="tx1"/>
                </a:solidFill>
              </a:rPr>
              <a:t>М.Пуссен</a:t>
            </a:r>
            <a:r>
              <a:rPr lang="uk-UA" sz="2400" dirty="0" smtClean="0">
                <a:solidFill>
                  <a:schemeClr val="tx1"/>
                </a:solidFill>
              </a:rPr>
              <a:t> «</a:t>
            </a:r>
            <a:r>
              <a:rPr lang="uk-UA" sz="2400" dirty="0" err="1" smtClean="0">
                <a:solidFill>
                  <a:schemeClr val="tx1"/>
                </a:solidFill>
              </a:rPr>
              <a:t>Ехо</a:t>
            </a:r>
            <a:r>
              <a:rPr lang="uk-UA" sz="2400" dirty="0" smtClean="0">
                <a:solidFill>
                  <a:schemeClr val="tx1"/>
                </a:solidFill>
              </a:rPr>
              <a:t> і Нарцис»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7" y="433735"/>
            <a:ext cx="7900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6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187</TotalTime>
  <Words>116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kf</dc:creator>
  <cp:lastModifiedBy>kf</cp:lastModifiedBy>
  <cp:revision>13</cp:revision>
  <dcterms:created xsi:type="dcterms:W3CDTF">2016-10-07T18:11:05Z</dcterms:created>
  <dcterms:modified xsi:type="dcterms:W3CDTF">2016-10-07T21:18:36Z</dcterms:modified>
</cp:coreProperties>
</file>