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3" r:id="rId8"/>
    <p:sldId id="264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91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1EFD65D-3E45-4702-9926-F49A9DB1DCE3}" type="datetimeFigureOut">
              <a:rPr lang="uk-UA" smtClean="0"/>
              <a:t>07.10.2016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FFA89DD8-94B2-4F2F-B189-2A80F720074B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13690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Втілення</a:t>
            </a: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міфів</a:t>
            </a: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</a:t>
            </a:r>
            <a:r>
              <a:rPr lang="ru-RU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творах</a:t>
            </a:r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мистецтва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1559" y="1914900"/>
            <a:ext cx="3216993" cy="3485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243" y="1887272"/>
            <a:ext cx="2975297" cy="3540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87895" y="5586088"/>
            <a:ext cx="417774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uk-UA" sz="2400" b="1" cap="none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Драма Есхіла </a:t>
            </a:r>
          </a:p>
          <a:p>
            <a:pPr lvl="0" algn="ctr"/>
            <a:r>
              <a:rPr lang="uk-UA" sz="2400" b="1" cap="none" spc="50" dirty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«Прометей  закутий»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08551" y="5586088"/>
            <a:ext cx="413286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Драма </a:t>
            </a:r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Лесі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Українки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Іфігенія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в </a:t>
            </a:r>
            <a:r>
              <a:rPr lang="ru-RU" sz="2400" b="1" cap="none" spc="50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Тавриді</a:t>
            </a:r>
            <a:r>
              <a:rPr lang="ru-RU" sz="2400" b="1" cap="none" spc="50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uk-UA" sz="2400" b="1" cap="none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2565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50" y="841375"/>
            <a:ext cx="7785100" cy="517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012160" y="3394165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 smtClean="0"/>
              <a:t>Рафаель</a:t>
            </a:r>
            <a:r>
              <a:rPr lang="ru-RU" sz="2400" dirty="0" smtClean="0"/>
              <a:t> </a:t>
            </a:r>
            <a:r>
              <a:rPr lang="ru-RU" sz="2400" dirty="0" err="1" smtClean="0"/>
              <a:t>Санті</a:t>
            </a:r>
            <a:r>
              <a:rPr lang="ru-RU" sz="2400" dirty="0" smtClean="0"/>
              <a:t>. Аполлон і </a:t>
            </a:r>
            <a:r>
              <a:rPr lang="ru-RU" sz="2400" dirty="0" err="1" smtClean="0"/>
              <a:t>музи</a:t>
            </a:r>
            <a:r>
              <a:rPr lang="ru-RU" sz="2400" dirty="0" smtClean="0"/>
              <a:t> на </a:t>
            </a:r>
            <a:r>
              <a:rPr lang="ru-RU" sz="2400" dirty="0" err="1" smtClean="0"/>
              <a:t>Парнасі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526987"/>
            <a:ext cx="4119264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rgbClr val="C00000"/>
                </a:solidFill>
              </a:rPr>
              <a:t>Втілення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міфів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у </a:t>
            </a:r>
            <a:r>
              <a:rPr lang="ru-RU" sz="2400" dirty="0" err="1" smtClean="0">
                <a:solidFill>
                  <a:srgbClr val="C00000"/>
                </a:solidFill>
              </a:rPr>
              <a:t>творах</a:t>
            </a:r>
            <a:r>
              <a:rPr lang="ru-RU" sz="2400" dirty="0" smtClean="0">
                <a:solidFill>
                  <a:srgbClr val="C00000"/>
                </a:solidFill>
              </a:rPr>
              <a:t> </a:t>
            </a:r>
            <a:r>
              <a:rPr lang="ru-RU" sz="2400" dirty="0" err="1" smtClean="0">
                <a:solidFill>
                  <a:srgbClr val="C00000"/>
                </a:solidFill>
              </a:rPr>
              <a:t>мистецтва</a:t>
            </a:r>
            <a:endParaRPr lang="ru-RU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540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681038"/>
            <a:ext cx="7334250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96136" y="4725144"/>
            <a:ext cx="2160240" cy="122413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err="1" smtClean="0"/>
              <a:t>П.П.Рубенс</a:t>
            </a:r>
            <a:r>
              <a:rPr lang="uk-UA" sz="2400" dirty="0" smtClean="0"/>
              <a:t>.</a:t>
            </a:r>
          </a:p>
          <a:p>
            <a:pPr algn="ctr"/>
            <a:r>
              <a:rPr lang="uk-UA" sz="2400" dirty="0" smtClean="0"/>
              <a:t>Прикутий Прометей</a:t>
            </a:r>
            <a:endParaRPr lang="uk-UA" sz="24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64088" y="980728"/>
            <a:ext cx="3312368" cy="79208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Втілення</a:t>
            </a:r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міфів</a:t>
            </a:r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 </a:t>
            </a:r>
            <a:r>
              <a:rPr lang="ru-RU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творах</a:t>
            </a:r>
            <a:r>
              <a:rPr lang="ru-RU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мистецтва</a:t>
            </a:r>
            <a:endParaRPr lang="ru-RU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7316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381000"/>
            <a:ext cx="34671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88024" y="3429000"/>
            <a:ext cx="3960440" cy="25202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>
                <a:solidFill>
                  <a:schemeClr val="tx1"/>
                </a:solidFill>
              </a:rPr>
              <a:t>Густав  Моро. </a:t>
            </a:r>
          </a:p>
          <a:p>
            <a:pPr algn="ctr"/>
            <a:r>
              <a:rPr lang="uk-UA" sz="2400" dirty="0" smtClean="0">
                <a:solidFill>
                  <a:schemeClr val="tx1"/>
                </a:solidFill>
              </a:rPr>
              <a:t>Орел клює печінку Прометея</a:t>
            </a:r>
            <a:endParaRPr lang="uk-UA" sz="2400" dirty="0">
              <a:solidFill>
                <a:schemeClr val="tx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7" y="908720"/>
            <a:ext cx="4392487" cy="1080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934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755576" y="3140968"/>
            <a:ext cx="3168352" cy="293814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000" dirty="0" smtClean="0"/>
              <a:t>У поемі «Кавказ» поет пристрасно виступає на захист пригноблених народів Кавказу, створює образ прикутого до скелі борця Прометея.</a:t>
            </a:r>
            <a:endParaRPr lang="uk-UA" sz="2000" dirty="0"/>
          </a:p>
        </p:txBody>
      </p:sp>
      <p:pic>
        <p:nvPicPr>
          <p:cNvPr id="6148" name="Picture 4" descr="C:\Users\kf\Pictures\8klas\img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196752"/>
            <a:ext cx="4318000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5536" y="980728"/>
            <a:ext cx="38164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Поема </a:t>
            </a:r>
            <a:r>
              <a:rPr lang="ru-RU" sz="2400" b="1" cap="none" spc="0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Т.Г.Шевченка</a:t>
            </a:r>
            <a:r>
              <a:rPr lang="ru-RU" sz="2400" b="1" cap="none" spc="0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«Кавказ»</a:t>
            </a:r>
            <a:endParaRPr lang="ru-RU" sz="2400" b="1" cap="none" spc="0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9590" y="332656"/>
            <a:ext cx="822639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Втілення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міфів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 </a:t>
            </a:r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творах</a:t>
            </a:r>
            <a:r>
              <a:rPr lang="ru-RU" sz="2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28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мистецтва</a:t>
            </a:r>
            <a:endParaRPr lang="ru-RU" sz="2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237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693" y="764704"/>
            <a:ext cx="3632299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035712" y="5504888"/>
            <a:ext cx="3296260" cy="7784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i="1" dirty="0" smtClean="0"/>
              <a:t>П</a:t>
            </a:r>
            <a:r>
              <a:rPr lang="en-US" sz="2400" i="1" dirty="0" smtClean="0"/>
              <a:t>’</a:t>
            </a:r>
            <a:r>
              <a:rPr lang="uk-UA" sz="2400" i="1" dirty="0" err="1" smtClean="0"/>
              <a:t>єса</a:t>
            </a:r>
            <a:r>
              <a:rPr lang="uk-UA" sz="2400" i="1" dirty="0" smtClean="0"/>
              <a:t> Бернарда Шоу  </a:t>
            </a:r>
            <a:r>
              <a:rPr lang="uk-UA" sz="2400" dirty="0" smtClean="0"/>
              <a:t>«Пігмаліон»</a:t>
            </a:r>
            <a:endParaRPr lang="uk-UA" sz="24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094" y="1007427"/>
            <a:ext cx="3549950" cy="4222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4924668" y="5475907"/>
            <a:ext cx="3384376" cy="7784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i="1" dirty="0" smtClean="0"/>
              <a:t>Драма </a:t>
            </a:r>
            <a:r>
              <a:rPr lang="uk-UA" sz="2400" i="1" dirty="0" err="1" smtClean="0"/>
              <a:t>П.Корнеля</a:t>
            </a:r>
            <a:r>
              <a:rPr lang="uk-UA" sz="2400" i="1" dirty="0" smtClean="0"/>
              <a:t> </a:t>
            </a:r>
            <a:r>
              <a:rPr lang="uk-UA" sz="2400" dirty="0" smtClean="0"/>
              <a:t>«</a:t>
            </a:r>
            <a:r>
              <a:rPr lang="uk-UA" sz="2400" dirty="0" err="1" smtClean="0"/>
              <a:t>Медея</a:t>
            </a:r>
            <a:r>
              <a:rPr lang="uk-UA" sz="2400" dirty="0" smtClean="0"/>
              <a:t>»</a:t>
            </a:r>
            <a:endParaRPr lang="uk-UA" sz="2400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713" y="176429"/>
            <a:ext cx="7900987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40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 flipH="1">
            <a:off x="661864" y="4653136"/>
            <a:ext cx="4032448" cy="103626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/>
              <a:t>Опера Глюка </a:t>
            </a:r>
          </a:p>
          <a:p>
            <a:pPr algn="ctr"/>
            <a:r>
              <a:rPr lang="uk-UA" sz="2000" dirty="0" smtClean="0"/>
              <a:t>«Орфей і </a:t>
            </a:r>
            <a:r>
              <a:rPr lang="uk-UA" sz="2000" dirty="0" err="1" smtClean="0"/>
              <a:t>Еврідіка</a:t>
            </a:r>
            <a:r>
              <a:rPr lang="uk-UA" sz="2000" dirty="0" smtClean="0"/>
              <a:t>»</a:t>
            </a:r>
            <a:endParaRPr lang="uk-UA" sz="20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9666" y="4653136"/>
            <a:ext cx="3240360" cy="122413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 smtClean="0"/>
              <a:t>Симфонічні поеми </a:t>
            </a:r>
            <a:r>
              <a:rPr lang="uk-UA" sz="2000" dirty="0" err="1" smtClean="0"/>
              <a:t>Ф.Ліста</a:t>
            </a:r>
            <a:r>
              <a:rPr lang="uk-UA" sz="2000" dirty="0" smtClean="0"/>
              <a:t> </a:t>
            </a:r>
          </a:p>
          <a:p>
            <a:pPr algn="ctr"/>
            <a:r>
              <a:rPr lang="uk-UA" sz="2000" dirty="0" smtClean="0"/>
              <a:t>«Орфей» і «Прометей»</a:t>
            </a:r>
            <a:endParaRPr lang="uk-UA" sz="2000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816841"/>
            <a:ext cx="3049652" cy="357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64" y="1415741"/>
            <a:ext cx="4445224" cy="2963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61" y="188640"/>
            <a:ext cx="7900987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592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659" y="1268760"/>
            <a:ext cx="6880717" cy="4320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753981" y="5404213"/>
            <a:ext cx="5256584" cy="86409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 err="1" smtClean="0">
                <a:solidFill>
                  <a:schemeClr val="tx1"/>
                </a:solidFill>
              </a:rPr>
              <a:t>М.Пуссен</a:t>
            </a:r>
            <a:r>
              <a:rPr lang="uk-UA" sz="2400" dirty="0" smtClean="0">
                <a:solidFill>
                  <a:schemeClr val="tx1"/>
                </a:solidFill>
              </a:rPr>
              <a:t> «</a:t>
            </a:r>
            <a:r>
              <a:rPr lang="uk-UA" sz="2400" dirty="0" err="1" smtClean="0">
                <a:solidFill>
                  <a:schemeClr val="tx1"/>
                </a:solidFill>
              </a:rPr>
              <a:t>Ехо</a:t>
            </a:r>
            <a:r>
              <a:rPr lang="uk-UA" sz="2400" dirty="0" smtClean="0">
                <a:solidFill>
                  <a:schemeClr val="tx1"/>
                </a:solidFill>
              </a:rPr>
              <a:t> і Нарцис»</a:t>
            </a:r>
            <a:endParaRPr lang="uk-UA" sz="2400" dirty="0">
              <a:solidFill>
                <a:schemeClr val="tx1"/>
              </a:solidFill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17" y="433735"/>
            <a:ext cx="7900987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369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187</TotalTime>
  <Words>116</Words>
  <Application>Microsoft Office PowerPoint</Application>
  <PresentationFormat>Экран (4:3)</PresentationFormat>
  <Paragraphs>25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kf</dc:creator>
  <cp:lastModifiedBy>kf</cp:lastModifiedBy>
  <cp:revision>13</cp:revision>
  <dcterms:created xsi:type="dcterms:W3CDTF">2016-10-07T18:11:05Z</dcterms:created>
  <dcterms:modified xsi:type="dcterms:W3CDTF">2016-10-07T21:18:36Z</dcterms:modified>
</cp:coreProperties>
</file>